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56" r:id="rId12"/>
    <p:sldId id="257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72"/>
    <p:restoredTop sz="94456"/>
  </p:normalViewPr>
  <p:slideViewPr>
    <p:cSldViewPr snapToGrid="0">
      <p:cViewPr varScale="1">
        <p:scale>
          <a:sx n="104" d="100"/>
          <a:sy n="104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4" Type="http://schemas.openxmlformats.org/officeDocument/2006/relationships/image" Target="../media/image10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4" Type="http://schemas.openxmlformats.org/officeDocument/2006/relationships/image" Target="../media/image10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svg"/><Relationship Id="rId1" Type="http://schemas.openxmlformats.org/officeDocument/2006/relationships/image" Target="../media/image11.sv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255FC8-CCFE-4947-8E4E-D9D45795BC54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AB7AA0B-A4AC-4AD7-8FD4-61EDF44F86FD}">
      <dgm:prSet/>
      <dgm:spPr/>
      <dgm:t>
        <a:bodyPr/>
        <a:lstStyle/>
        <a:p>
          <a:pPr>
            <a:defRPr cap="all"/>
          </a:pPr>
          <a:r>
            <a:rPr lang="en-CA" b="0" i="0"/>
            <a:t>Paid time off</a:t>
          </a:r>
          <a:endParaRPr lang="en-US"/>
        </a:p>
      </dgm:t>
    </dgm:pt>
    <dgm:pt modelId="{3EC29B40-892E-4C9C-8EF7-11C239A97B02}" type="parTrans" cxnId="{F92850FE-5905-4513-9698-5784BB93DCD4}">
      <dgm:prSet/>
      <dgm:spPr/>
      <dgm:t>
        <a:bodyPr/>
        <a:lstStyle/>
        <a:p>
          <a:endParaRPr lang="en-US"/>
        </a:p>
      </dgm:t>
    </dgm:pt>
    <dgm:pt modelId="{3845DC1D-B7F2-4BF4-94D3-615445B1B85B}" type="sibTrans" cxnId="{F92850FE-5905-4513-9698-5784BB93DCD4}">
      <dgm:prSet/>
      <dgm:spPr/>
      <dgm:t>
        <a:bodyPr/>
        <a:lstStyle/>
        <a:p>
          <a:endParaRPr lang="en-US"/>
        </a:p>
      </dgm:t>
    </dgm:pt>
    <dgm:pt modelId="{C1730692-24D5-4D7C-9500-F3BB9AE8FAAB}">
      <dgm:prSet/>
      <dgm:spPr/>
      <dgm:t>
        <a:bodyPr/>
        <a:lstStyle/>
        <a:p>
          <a:pPr>
            <a:defRPr cap="all"/>
          </a:pPr>
          <a:r>
            <a:rPr lang="en-CA" b="0" i="0"/>
            <a:t>Broad and flexible scope</a:t>
          </a:r>
          <a:endParaRPr lang="en-US"/>
        </a:p>
      </dgm:t>
    </dgm:pt>
    <dgm:pt modelId="{375FB585-A832-4ADD-9FC9-B278F14EAA57}" type="parTrans" cxnId="{91BED294-E823-4528-A224-16C224CA1374}">
      <dgm:prSet/>
      <dgm:spPr/>
      <dgm:t>
        <a:bodyPr/>
        <a:lstStyle/>
        <a:p>
          <a:endParaRPr lang="en-US"/>
        </a:p>
      </dgm:t>
    </dgm:pt>
    <dgm:pt modelId="{F5E9167E-A7E8-4D5E-8FE4-6A344DF0425F}" type="sibTrans" cxnId="{91BED294-E823-4528-A224-16C224CA1374}">
      <dgm:prSet/>
      <dgm:spPr/>
      <dgm:t>
        <a:bodyPr/>
        <a:lstStyle/>
        <a:p>
          <a:endParaRPr lang="en-US"/>
        </a:p>
      </dgm:t>
    </dgm:pt>
    <dgm:pt modelId="{CEABE15D-C026-41EF-B47F-24E8B9D25ED6}">
      <dgm:prSet/>
      <dgm:spPr/>
      <dgm:t>
        <a:bodyPr/>
        <a:lstStyle/>
        <a:p>
          <a:pPr>
            <a:defRPr cap="all"/>
          </a:pPr>
          <a:r>
            <a:rPr lang="en-CA" b="0" i="0"/>
            <a:t>Balanced and Good Faith</a:t>
          </a:r>
          <a:endParaRPr lang="en-US"/>
        </a:p>
      </dgm:t>
    </dgm:pt>
    <dgm:pt modelId="{61334076-1E2F-47F2-B388-B3E663AE3125}" type="parTrans" cxnId="{7722FE99-4D0D-46CB-8BBF-02AB8CF573E6}">
      <dgm:prSet/>
      <dgm:spPr/>
      <dgm:t>
        <a:bodyPr/>
        <a:lstStyle/>
        <a:p>
          <a:endParaRPr lang="en-US"/>
        </a:p>
      </dgm:t>
    </dgm:pt>
    <dgm:pt modelId="{9C16E205-0FD9-49A2-A672-DE8CA8A08764}" type="sibTrans" cxnId="{7722FE99-4D0D-46CB-8BBF-02AB8CF573E6}">
      <dgm:prSet/>
      <dgm:spPr/>
      <dgm:t>
        <a:bodyPr/>
        <a:lstStyle/>
        <a:p>
          <a:endParaRPr lang="en-US"/>
        </a:p>
      </dgm:t>
    </dgm:pt>
    <dgm:pt modelId="{AB10D6CE-1C79-46FA-8220-35CF345D5350}">
      <dgm:prSet/>
      <dgm:spPr/>
      <dgm:t>
        <a:bodyPr/>
        <a:lstStyle/>
        <a:p>
          <a:pPr>
            <a:defRPr cap="all"/>
          </a:pPr>
          <a:r>
            <a:rPr lang="en-CA" b="0" i="0"/>
            <a:t>Promoting Respect and Fairness</a:t>
          </a:r>
          <a:endParaRPr lang="en-US"/>
        </a:p>
      </dgm:t>
    </dgm:pt>
    <dgm:pt modelId="{9321276E-6DB1-48B4-8E77-17D597AA100A}" type="parTrans" cxnId="{FDC628F9-7A9A-4F0A-86AF-60A77A4E5CA5}">
      <dgm:prSet/>
      <dgm:spPr/>
      <dgm:t>
        <a:bodyPr/>
        <a:lstStyle/>
        <a:p>
          <a:endParaRPr lang="en-US"/>
        </a:p>
      </dgm:t>
    </dgm:pt>
    <dgm:pt modelId="{9DABDB1D-6CEC-451D-97C3-F2CC7735FF39}" type="sibTrans" cxnId="{FDC628F9-7A9A-4F0A-86AF-60A77A4E5CA5}">
      <dgm:prSet/>
      <dgm:spPr/>
      <dgm:t>
        <a:bodyPr/>
        <a:lstStyle/>
        <a:p>
          <a:endParaRPr lang="en-US"/>
        </a:p>
      </dgm:t>
    </dgm:pt>
    <dgm:pt modelId="{FA1ED2D4-32A4-4731-A79F-1E0DD57101E0}" type="pres">
      <dgm:prSet presAssocID="{A5255FC8-CCFE-4947-8E4E-D9D45795BC54}" presName="root" presStyleCnt="0">
        <dgm:presLayoutVars>
          <dgm:dir/>
          <dgm:resizeHandles val="exact"/>
        </dgm:presLayoutVars>
      </dgm:prSet>
      <dgm:spPr/>
    </dgm:pt>
    <dgm:pt modelId="{B4D713EE-10F2-4F97-9E3D-8B4D875BB5DF}" type="pres">
      <dgm:prSet presAssocID="{8AB7AA0B-A4AC-4AD7-8FD4-61EDF44F86FD}" presName="compNode" presStyleCnt="0"/>
      <dgm:spPr/>
    </dgm:pt>
    <dgm:pt modelId="{ACFDB7B6-1EB5-4F4D-826F-2750BD353C80}" type="pres">
      <dgm:prSet presAssocID="{8AB7AA0B-A4AC-4AD7-8FD4-61EDF44F86FD}" presName="iconBgRect" presStyleLbl="bgShp" presStyleIdx="0" presStyleCnt="4"/>
      <dgm:spPr/>
    </dgm:pt>
    <dgm:pt modelId="{1962061D-CD47-4C1B-A791-4799AC409420}" type="pres">
      <dgm:prSet presAssocID="{8AB7AA0B-A4AC-4AD7-8FD4-61EDF44F86FD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B00FE3F8-1FCF-4D9A-BE74-31400D552D4D}" type="pres">
      <dgm:prSet presAssocID="{8AB7AA0B-A4AC-4AD7-8FD4-61EDF44F86FD}" presName="spaceRect" presStyleCnt="0"/>
      <dgm:spPr/>
    </dgm:pt>
    <dgm:pt modelId="{CC5E2C0A-C9A3-4D9D-A6FD-B6C37EE5D4E0}" type="pres">
      <dgm:prSet presAssocID="{8AB7AA0B-A4AC-4AD7-8FD4-61EDF44F86FD}" presName="textRect" presStyleLbl="revTx" presStyleIdx="0" presStyleCnt="4">
        <dgm:presLayoutVars>
          <dgm:chMax val="1"/>
          <dgm:chPref val="1"/>
        </dgm:presLayoutVars>
      </dgm:prSet>
      <dgm:spPr/>
    </dgm:pt>
    <dgm:pt modelId="{28DBBF3A-B7B9-401C-9857-AC4B0DA53CB8}" type="pres">
      <dgm:prSet presAssocID="{3845DC1D-B7F2-4BF4-94D3-615445B1B85B}" presName="sibTrans" presStyleCnt="0"/>
      <dgm:spPr/>
    </dgm:pt>
    <dgm:pt modelId="{389B8D8D-050A-4744-BFA3-271455384C9C}" type="pres">
      <dgm:prSet presAssocID="{C1730692-24D5-4D7C-9500-F3BB9AE8FAAB}" presName="compNode" presStyleCnt="0"/>
      <dgm:spPr/>
    </dgm:pt>
    <dgm:pt modelId="{E3DD5EC7-73C8-4FA2-BC2A-F5B09364695D}" type="pres">
      <dgm:prSet presAssocID="{C1730692-24D5-4D7C-9500-F3BB9AE8FAAB}" presName="iconBgRect" presStyleLbl="bgShp" presStyleIdx="1" presStyleCnt="4"/>
      <dgm:spPr/>
    </dgm:pt>
    <dgm:pt modelId="{6B119EBF-42B0-46A9-8C3A-A4249D8403B3}" type="pres">
      <dgm:prSet presAssocID="{C1730692-24D5-4D7C-9500-F3BB9AE8FAAB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BF7BF91-9299-4BAE-BCA5-FFCA34920C5C}" type="pres">
      <dgm:prSet presAssocID="{C1730692-24D5-4D7C-9500-F3BB9AE8FAAB}" presName="spaceRect" presStyleCnt="0"/>
      <dgm:spPr/>
    </dgm:pt>
    <dgm:pt modelId="{B35DD407-FEFB-46A7-944F-49C007D10C1C}" type="pres">
      <dgm:prSet presAssocID="{C1730692-24D5-4D7C-9500-F3BB9AE8FAAB}" presName="textRect" presStyleLbl="revTx" presStyleIdx="1" presStyleCnt="4">
        <dgm:presLayoutVars>
          <dgm:chMax val="1"/>
          <dgm:chPref val="1"/>
        </dgm:presLayoutVars>
      </dgm:prSet>
      <dgm:spPr/>
    </dgm:pt>
    <dgm:pt modelId="{AA9FDA08-610E-4797-A0FC-7F289507ABF8}" type="pres">
      <dgm:prSet presAssocID="{F5E9167E-A7E8-4D5E-8FE4-6A344DF0425F}" presName="sibTrans" presStyleCnt="0"/>
      <dgm:spPr/>
    </dgm:pt>
    <dgm:pt modelId="{432D5FDD-BD7A-401A-A4C3-908EA2DE04E0}" type="pres">
      <dgm:prSet presAssocID="{CEABE15D-C026-41EF-B47F-24E8B9D25ED6}" presName="compNode" presStyleCnt="0"/>
      <dgm:spPr/>
    </dgm:pt>
    <dgm:pt modelId="{FE32CC77-562C-4DD1-B49D-453DFC0DBAD9}" type="pres">
      <dgm:prSet presAssocID="{CEABE15D-C026-41EF-B47F-24E8B9D25ED6}" presName="iconBgRect" presStyleLbl="bgShp" presStyleIdx="2" presStyleCnt="4"/>
      <dgm:spPr/>
    </dgm:pt>
    <dgm:pt modelId="{1E540A9B-CBB0-4539-9F3F-9DECC5CFAC33}" type="pres">
      <dgm:prSet presAssocID="{CEABE15D-C026-41EF-B47F-24E8B9D25ED6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295822ED-6D1F-4FDD-9877-BCC632D3A7BC}" type="pres">
      <dgm:prSet presAssocID="{CEABE15D-C026-41EF-B47F-24E8B9D25ED6}" presName="spaceRect" presStyleCnt="0"/>
      <dgm:spPr/>
    </dgm:pt>
    <dgm:pt modelId="{67449773-6613-4E95-B77E-B0CB824E9FC8}" type="pres">
      <dgm:prSet presAssocID="{CEABE15D-C026-41EF-B47F-24E8B9D25ED6}" presName="textRect" presStyleLbl="revTx" presStyleIdx="2" presStyleCnt="4">
        <dgm:presLayoutVars>
          <dgm:chMax val="1"/>
          <dgm:chPref val="1"/>
        </dgm:presLayoutVars>
      </dgm:prSet>
      <dgm:spPr/>
    </dgm:pt>
    <dgm:pt modelId="{A389F057-0A12-4609-9EF8-A9BF6FB67A37}" type="pres">
      <dgm:prSet presAssocID="{9C16E205-0FD9-49A2-A672-DE8CA8A08764}" presName="sibTrans" presStyleCnt="0"/>
      <dgm:spPr/>
    </dgm:pt>
    <dgm:pt modelId="{6CF5238B-94C7-4D3F-8EC2-0FDC2F061FB3}" type="pres">
      <dgm:prSet presAssocID="{AB10D6CE-1C79-46FA-8220-35CF345D5350}" presName="compNode" presStyleCnt="0"/>
      <dgm:spPr/>
    </dgm:pt>
    <dgm:pt modelId="{667E3394-58B7-416A-9BFA-72C7DD576F6A}" type="pres">
      <dgm:prSet presAssocID="{AB10D6CE-1C79-46FA-8220-35CF345D5350}" presName="iconBgRect" presStyleLbl="bgShp" presStyleIdx="3" presStyleCnt="4"/>
      <dgm:spPr/>
    </dgm:pt>
    <dgm:pt modelId="{21B9EF48-45A4-4674-ABD9-9C830E28DDD3}" type="pres">
      <dgm:prSet presAssocID="{AB10D6CE-1C79-46FA-8220-35CF345D535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4DB8ECC1-88C5-4B6D-B6C8-AE0A9E08BB4B}" type="pres">
      <dgm:prSet presAssocID="{AB10D6CE-1C79-46FA-8220-35CF345D5350}" presName="spaceRect" presStyleCnt="0"/>
      <dgm:spPr/>
    </dgm:pt>
    <dgm:pt modelId="{FDCCEE44-646C-4994-BE4C-8DF19A4D6619}" type="pres">
      <dgm:prSet presAssocID="{AB10D6CE-1C79-46FA-8220-35CF345D535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9D1C70C-997F-4009-B28C-290A6688B4C6}" type="presOf" srcId="{CEABE15D-C026-41EF-B47F-24E8B9D25ED6}" destId="{67449773-6613-4E95-B77E-B0CB824E9FC8}" srcOrd="0" destOrd="0" presId="urn:microsoft.com/office/officeart/2018/5/layout/IconCircleLabelList"/>
    <dgm:cxn modelId="{48536C48-7340-462F-B9F1-924F29C640CC}" type="presOf" srcId="{AB10D6CE-1C79-46FA-8220-35CF345D5350}" destId="{FDCCEE44-646C-4994-BE4C-8DF19A4D6619}" srcOrd="0" destOrd="0" presId="urn:microsoft.com/office/officeart/2018/5/layout/IconCircleLabelList"/>
    <dgm:cxn modelId="{A735EC75-5606-4B83-B0BE-A3A639683F08}" type="presOf" srcId="{A5255FC8-CCFE-4947-8E4E-D9D45795BC54}" destId="{FA1ED2D4-32A4-4731-A79F-1E0DD57101E0}" srcOrd="0" destOrd="0" presId="urn:microsoft.com/office/officeart/2018/5/layout/IconCircleLabelList"/>
    <dgm:cxn modelId="{0815EB8F-E991-4241-AC38-6C0CF4B2C6CC}" type="presOf" srcId="{C1730692-24D5-4D7C-9500-F3BB9AE8FAAB}" destId="{B35DD407-FEFB-46A7-944F-49C007D10C1C}" srcOrd="0" destOrd="0" presId="urn:microsoft.com/office/officeart/2018/5/layout/IconCircleLabelList"/>
    <dgm:cxn modelId="{62023292-F03E-48B2-A23B-20A048D35866}" type="presOf" srcId="{8AB7AA0B-A4AC-4AD7-8FD4-61EDF44F86FD}" destId="{CC5E2C0A-C9A3-4D9D-A6FD-B6C37EE5D4E0}" srcOrd="0" destOrd="0" presId="urn:microsoft.com/office/officeart/2018/5/layout/IconCircleLabelList"/>
    <dgm:cxn modelId="{91BED294-E823-4528-A224-16C224CA1374}" srcId="{A5255FC8-CCFE-4947-8E4E-D9D45795BC54}" destId="{C1730692-24D5-4D7C-9500-F3BB9AE8FAAB}" srcOrd="1" destOrd="0" parTransId="{375FB585-A832-4ADD-9FC9-B278F14EAA57}" sibTransId="{F5E9167E-A7E8-4D5E-8FE4-6A344DF0425F}"/>
    <dgm:cxn modelId="{7722FE99-4D0D-46CB-8BBF-02AB8CF573E6}" srcId="{A5255FC8-CCFE-4947-8E4E-D9D45795BC54}" destId="{CEABE15D-C026-41EF-B47F-24E8B9D25ED6}" srcOrd="2" destOrd="0" parTransId="{61334076-1E2F-47F2-B388-B3E663AE3125}" sibTransId="{9C16E205-0FD9-49A2-A672-DE8CA8A08764}"/>
    <dgm:cxn modelId="{FDC628F9-7A9A-4F0A-86AF-60A77A4E5CA5}" srcId="{A5255FC8-CCFE-4947-8E4E-D9D45795BC54}" destId="{AB10D6CE-1C79-46FA-8220-35CF345D5350}" srcOrd="3" destOrd="0" parTransId="{9321276E-6DB1-48B4-8E77-17D597AA100A}" sibTransId="{9DABDB1D-6CEC-451D-97C3-F2CC7735FF39}"/>
    <dgm:cxn modelId="{F92850FE-5905-4513-9698-5784BB93DCD4}" srcId="{A5255FC8-CCFE-4947-8E4E-D9D45795BC54}" destId="{8AB7AA0B-A4AC-4AD7-8FD4-61EDF44F86FD}" srcOrd="0" destOrd="0" parTransId="{3EC29B40-892E-4C9C-8EF7-11C239A97B02}" sibTransId="{3845DC1D-B7F2-4BF4-94D3-615445B1B85B}"/>
    <dgm:cxn modelId="{656731E5-CD7B-48F9-9029-6A58BDD091B0}" type="presParOf" srcId="{FA1ED2D4-32A4-4731-A79F-1E0DD57101E0}" destId="{B4D713EE-10F2-4F97-9E3D-8B4D875BB5DF}" srcOrd="0" destOrd="0" presId="urn:microsoft.com/office/officeart/2018/5/layout/IconCircleLabelList"/>
    <dgm:cxn modelId="{82E749BB-107C-47BB-9CF4-EB67F95898F4}" type="presParOf" srcId="{B4D713EE-10F2-4F97-9E3D-8B4D875BB5DF}" destId="{ACFDB7B6-1EB5-4F4D-826F-2750BD353C80}" srcOrd="0" destOrd="0" presId="urn:microsoft.com/office/officeart/2018/5/layout/IconCircleLabelList"/>
    <dgm:cxn modelId="{FA8E1247-10EE-4EEA-8242-80F1C9D3D27A}" type="presParOf" srcId="{B4D713EE-10F2-4F97-9E3D-8B4D875BB5DF}" destId="{1962061D-CD47-4C1B-A791-4799AC409420}" srcOrd="1" destOrd="0" presId="urn:microsoft.com/office/officeart/2018/5/layout/IconCircleLabelList"/>
    <dgm:cxn modelId="{43D192FA-648F-481E-A485-E01B2D865B91}" type="presParOf" srcId="{B4D713EE-10F2-4F97-9E3D-8B4D875BB5DF}" destId="{B00FE3F8-1FCF-4D9A-BE74-31400D552D4D}" srcOrd="2" destOrd="0" presId="urn:microsoft.com/office/officeart/2018/5/layout/IconCircleLabelList"/>
    <dgm:cxn modelId="{E427DAC2-5A88-4B0E-A260-11D52103026D}" type="presParOf" srcId="{B4D713EE-10F2-4F97-9E3D-8B4D875BB5DF}" destId="{CC5E2C0A-C9A3-4D9D-A6FD-B6C37EE5D4E0}" srcOrd="3" destOrd="0" presId="urn:microsoft.com/office/officeart/2018/5/layout/IconCircleLabelList"/>
    <dgm:cxn modelId="{6C43A34C-71C1-4DFB-8646-CAAC45CB1316}" type="presParOf" srcId="{FA1ED2D4-32A4-4731-A79F-1E0DD57101E0}" destId="{28DBBF3A-B7B9-401C-9857-AC4B0DA53CB8}" srcOrd="1" destOrd="0" presId="urn:microsoft.com/office/officeart/2018/5/layout/IconCircleLabelList"/>
    <dgm:cxn modelId="{F16D62DC-CA1F-4BA6-9446-0299CD100736}" type="presParOf" srcId="{FA1ED2D4-32A4-4731-A79F-1E0DD57101E0}" destId="{389B8D8D-050A-4744-BFA3-271455384C9C}" srcOrd="2" destOrd="0" presId="urn:microsoft.com/office/officeart/2018/5/layout/IconCircleLabelList"/>
    <dgm:cxn modelId="{0A5996B3-83CE-491A-A9E2-F43ABBBA1BB7}" type="presParOf" srcId="{389B8D8D-050A-4744-BFA3-271455384C9C}" destId="{E3DD5EC7-73C8-4FA2-BC2A-F5B09364695D}" srcOrd="0" destOrd="0" presId="urn:microsoft.com/office/officeart/2018/5/layout/IconCircleLabelList"/>
    <dgm:cxn modelId="{8FB7B7BB-FB2E-4931-9CEA-167D003650C3}" type="presParOf" srcId="{389B8D8D-050A-4744-BFA3-271455384C9C}" destId="{6B119EBF-42B0-46A9-8C3A-A4249D8403B3}" srcOrd="1" destOrd="0" presId="urn:microsoft.com/office/officeart/2018/5/layout/IconCircleLabelList"/>
    <dgm:cxn modelId="{DD9613EE-4D04-4C76-9F0C-BC1CF06D49B5}" type="presParOf" srcId="{389B8D8D-050A-4744-BFA3-271455384C9C}" destId="{DBF7BF91-9299-4BAE-BCA5-FFCA34920C5C}" srcOrd="2" destOrd="0" presId="urn:microsoft.com/office/officeart/2018/5/layout/IconCircleLabelList"/>
    <dgm:cxn modelId="{7FF6FB99-6A10-4A35-B4EC-03DF3095DACB}" type="presParOf" srcId="{389B8D8D-050A-4744-BFA3-271455384C9C}" destId="{B35DD407-FEFB-46A7-944F-49C007D10C1C}" srcOrd="3" destOrd="0" presId="urn:microsoft.com/office/officeart/2018/5/layout/IconCircleLabelList"/>
    <dgm:cxn modelId="{B6FD59BE-18E1-46B8-BE88-767DE42BD040}" type="presParOf" srcId="{FA1ED2D4-32A4-4731-A79F-1E0DD57101E0}" destId="{AA9FDA08-610E-4797-A0FC-7F289507ABF8}" srcOrd="3" destOrd="0" presId="urn:microsoft.com/office/officeart/2018/5/layout/IconCircleLabelList"/>
    <dgm:cxn modelId="{CADDDAD4-CCF1-413C-8C82-8DBAE8EE776F}" type="presParOf" srcId="{FA1ED2D4-32A4-4731-A79F-1E0DD57101E0}" destId="{432D5FDD-BD7A-401A-A4C3-908EA2DE04E0}" srcOrd="4" destOrd="0" presId="urn:microsoft.com/office/officeart/2018/5/layout/IconCircleLabelList"/>
    <dgm:cxn modelId="{DFF5FE17-710F-4E8C-8E65-A753FEC78C95}" type="presParOf" srcId="{432D5FDD-BD7A-401A-A4C3-908EA2DE04E0}" destId="{FE32CC77-562C-4DD1-B49D-453DFC0DBAD9}" srcOrd="0" destOrd="0" presId="urn:microsoft.com/office/officeart/2018/5/layout/IconCircleLabelList"/>
    <dgm:cxn modelId="{A2DD1B69-19ED-473E-9ACC-00E256F2A3C1}" type="presParOf" srcId="{432D5FDD-BD7A-401A-A4C3-908EA2DE04E0}" destId="{1E540A9B-CBB0-4539-9F3F-9DECC5CFAC33}" srcOrd="1" destOrd="0" presId="urn:microsoft.com/office/officeart/2018/5/layout/IconCircleLabelList"/>
    <dgm:cxn modelId="{8858BCCB-E666-4274-BA84-491EF1598B7C}" type="presParOf" srcId="{432D5FDD-BD7A-401A-A4C3-908EA2DE04E0}" destId="{295822ED-6D1F-4FDD-9877-BCC632D3A7BC}" srcOrd="2" destOrd="0" presId="urn:microsoft.com/office/officeart/2018/5/layout/IconCircleLabelList"/>
    <dgm:cxn modelId="{EC9900A0-759E-4D87-81B6-FD31CFAB5482}" type="presParOf" srcId="{432D5FDD-BD7A-401A-A4C3-908EA2DE04E0}" destId="{67449773-6613-4E95-B77E-B0CB824E9FC8}" srcOrd="3" destOrd="0" presId="urn:microsoft.com/office/officeart/2018/5/layout/IconCircleLabelList"/>
    <dgm:cxn modelId="{2BE5383B-1FB4-4A67-A3A3-D735AD87F8DE}" type="presParOf" srcId="{FA1ED2D4-32A4-4731-A79F-1E0DD57101E0}" destId="{A389F057-0A12-4609-9EF8-A9BF6FB67A37}" srcOrd="5" destOrd="0" presId="urn:microsoft.com/office/officeart/2018/5/layout/IconCircleLabelList"/>
    <dgm:cxn modelId="{302E32BF-0194-49FB-8700-E53ECC6887E4}" type="presParOf" srcId="{FA1ED2D4-32A4-4731-A79F-1E0DD57101E0}" destId="{6CF5238B-94C7-4D3F-8EC2-0FDC2F061FB3}" srcOrd="6" destOrd="0" presId="urn:microsoft.com/office/officeart/2018/5/layout/IconCircleLabelList"/>
    <dgm:cxn modelId="{2BB4D205-A088-4789-93F3-CA88452E96E9}" type="presParOf" srcId="{6CF5238B-94C7-4D3F-8EC2-0FDC2F061FB3}" destId="{667E3394-58B7-416A-9BFA-72C7DD576F6A}" srcOrd="0" destOrd="0" presId="urn:microsoft.com/office/officeart/2018/5/layout/IconCircleLabelList"/>
    <dgm:cxn modelId="{95241B0D-4D94-47D2-BF1C-BEB4963B7F45}" type="presParOf" srcId="{6CF5238B-94C7-4D3F-8EC2-0FDC2F061FB3}" destId="{21B9EF48-45A4-4674-ABD9-9C830E28DDD3}" srcOrd="1" destOrd="0" presId="urn:microsoft.com/office/officeart/2018/5/layout/IconCircleLabelList"/>
    <dgm:cxn modelId="{57BA3E38-9DFE-474F-8A37-330927016A4B}" type="presParOf" srcId="{6CF5238B-94C7-4D3F-8EC2-0FDC2F061FB3}" destId="{4DB8ECC1-88C5-4B6D-B6C8-AE0A9E08BB4B}" srcOrd="2" destOrd="0" presId="urn:microsoft.com/office/officeart/2018/5/layout/IconCircleLabelList"/>
    <dgm:cxn modelId="{E0F3B5B4-DAE4-4E9F-8EBA-BAB2866D7718}" type="presParOf" srcId="{6CF5238B-94C7-4D3F-8EC2-0FDC2F061FB3}" destId="{FDCCEE44-646C-4994-BE4C-8DF19A4D661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4DFD2F-F718-4F1C-AFC0-023A63E23D1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409B94D-496C-40F7-A979-F3F6415D9335}">
      <dgm:prSet/>
      <dgm:spPr/>
      <dgm:t>
        <a:bodyPr/>
        <a:lstStyle/>
        <a:p>
          <a:r>
            <a:rPr lang="en-CA"/>
            <a:t>Flexible Interpretation</a:t>
          </a:r>
          <a:endParaRPr lang="en-US"/>
        </a:p>
      </dgm:t>
    </dgm:pt>
    <dgm:pt modelId="{D9FF618D-82EF-4963-B634-7AD470AFB85F}" type="parTrans" cxnId="{EFF7D41F-3426-4146-90F9-AA4E5A5A0F87}">
      <dgm:prSet/>
      <dgm:spPr/>
      <dgm:t>
        <a:bodyPr/>
        <a:lstStyle/>
        <a:p>
          <a:endParaRPr lang="en-US"/>
        </a:p>
      </dgm:t>
    </dgm:pt>
    <dgm:pt modelId="{A2B3EABA-87ED-4058-B013-DE91FCAAB9E9}" type="sibTrans" cxnId="{EFF7D41F-3426-4146-90F9-AA4E5A5A0F87}">
      <dgm:prSet/>
      <dgm:spPr/>
      <dgm:t>
        <a:bodyPr/>
        <a:lstStyle/>
        <a:p>
          <a:endParaRPr lang="en-US"/>
        </a:p>
      </dgm:t>
    </dgm:pt>
    <dgm:pt modelId="{C1879298-E463-4DE9-9B8C-F3CDDCAAEF44}">
      <dgm:prSet/>
      <dgm:spPr/>
      <dgm:t>
        <a:bodyPr/>
        <a:lstStyle/>
        <a:p>
          <a:r>
            <a:rPr lang="en-CA"/>
            <a:t>Approval as Default</a:t>
          </a:r>
          <a:endParaRPr lang="en-US"/>
        </a:p>
      </dgm:t>
    </dgm:pt>
    <dgm:pt modelId="{0CB632E9-8B7D-4156-BBC0-37F52BDD7AD3}" type="parTrans" cxnId="{481D7B97-FF1A-4058-81B4-7411E5124524}">
      <dgm:prSet/>
      <dgm:spPr/>
      <dgm:t>
        <a:bodyPr/>
        <a:lstStyle/>
        <a:p>
          <a:endParaRPr lang="en-US"/>
        </a:p>
      </dgm:t>
    </dgm:pt>
    <dgm:pt modelId="{41F430E7-DD3A-4A1E-A299-A3BB04580CB3}" type="sibTrans" cxnId="{481D7B97-FF1A-4058-81B4-7411E5124524}">
      <dgm:prSet/>
      <dgm:spPr/>
      <dgm:t>
        <a:bodyPr/>
        <a:lstStyle/>
        <a:p>
          <a:endParaRPr lang="en-US"/>
        </a:p>
      </dgm:t>
    </dgm:pt>
    <dgm:pt modelId="{C5340E0C-46C0-464D-9FD1-33188364BB15}">
      <dgm:prSet/>
      <dgm:spPr/>
      <dgm:t>
        <a:bodyPr/>
        <a:lstStyle/>
        <a:p>
          <a:r>
            <a:rPr lang="en-CA"/>
            <a:t>Fair Consistency</a:t>
          </a:r>
          <a:endParaRPr lang="en-US"/>
        </a:p>
      </dgm:t>
    </dgm:pt>
    <dgm:pt modelId="{A825D319-8FA6-488E-AB76-6B2665E04DEB}" type="parTrans" cxnId="{B741EF9E-A527-4A28-9BB9-4869749C69BE}">
      <dgm:prSet/>
      <dgm:spPr/>
      <dgm:t>
        <a:bodyPr/>
        <a:lstStyle/>
        <a:p>
          <a:endParaRPr lang="en-US"/>
        </a:p>
      </dgm:t>
    </dgm:pt>
    <dgm:pt modelId="{47847189-7839-4A39-B16A-227B1DFCE19C}" type="sibTrans" cxnId="{B741EF9E-A527-4A28-9BB9-4869749C69BE}">
      <dgm:prSet/>
      <dgm:spPr/>
      <dgm:t>
        <a:bodyPr/>
        <a:lstStyle/>
        <a:p>
          <a:endParaRPr lang="en-US"/>
        </a:p>
      </dgm:t>
    </dgm:pt>
    <dgm:pt modelId="{37F10001-C10F-43D1-A148-8D54877F8795}">
      <dgm:prSet/>
      <dgm:spPr/>
      <dgm:t>
        <a:bodyPr/>
        <a:lstStyle/>
        <a:p>
          <a:r>
            <a:rPr lang="en-CA"/>
            <a:t>Avoid Informal Restrictions</a:t>
          </a:r>
          <a:endParaRPr lang="en-US"/>
        </a:p>
      </dgm:t>
    </dgm:pt>
    <dgm:pt modelId="{8CFB460F-8266-4C6C-B52E-5D9C04B20A72}" type="parTrans" cxnId="{C9063241-BFBB-40C5-B374-AEB87176B354}">
      <dgm:prSet/>
      <dgm:spPr/>
      <dgm:t>
        <a:bodyPr/>
        <a:lstStyle/>
        <a:p>
          <a:endParaRPr lang="en-US"/>
        </a:p>
      </dgm:t>
    </dgm:pt>
    <dgm:pt modelId="{C1E88AB7-4435-44FB-86DE-F85B0D6BC5A6}" type="sibTrans" cxnId="{C9063241-BFBB-40C5-B374-AEB87176B354}">
      <dgm:prSet/>
      <dgm:spPr/>
      <dgm:t>
        <a:bodyPr/>
        <a:lstStyle/>
        <a:p>
          <a:endParaRPr lang="en-US"/>
        </a:p>
      </dgm:t>
    </dgm:pt>
    <dgm:pt modelId="{749BEE7F-262F-48DC-B382-580387AA924B}">
      <dgm:prSet/>
      <dgm:spPr/>
      <dgm:t>
        <a:bodyPr/>
        <a:lstStyle/>
        <a:p>
          <a:r>
            <a:rPr lang="en-CA"/>
            <a:t>Case by case</a:t>
          </a:r>
          <a:endParaRPr lang="en-US"/>
        </a:p>
      </dgm:t>
    </dgm:pt>
    <dgm:pt modelId="{1E9CCC12-5CDF-4B94-BE01-01EB742EFEB1}" type="parTrans" cxnId="{B25C611C-8F7C-4CC7-B4EC-CE314F92E299}">
      <dgm:prSet/>
      <dgm:spPr/>
      <dgm:t>
        <a:bodyPr/>
        <a:lstStyle/>
        <a:p>
          <a:endParaRPr lang="en-US"/>
        </a:p>
      </dgm:t>
    </dgm:pt>
    <dgm:pt modelId="{787CB849-EACE-4466-8182-78B17578610F}" type="sibTrans" cxnId="{B25C611C-8F7C-4CC7-B4EC-CE314F92E299}">
      <dgm:prSet/>
      <dgm:spPr/>
      <dgm:t>
        <a:bodyPr/>
        <a:lstStyle/>
        <a:p>
          <a:endParaRPr lang="en-US"/>
        </a:p>
      </dgm:t>
    </dgm:pt>
    <dgm:pt modelId="{74EE8BDD-2AEF-40A3-BDB3-E4DBC3C8310A}">
      <dgm:prSet/>
      <dgm:spPr/>
      <dgm:t>
        <a:bodyPr/>
        <a:lstStyle/>
        <a:p>
          <a:r>
            <a:rPr lang="en-CA"/>
            <a:t>Unit requirements important</a:t>
          </a:r>
          <a:endParaRPr lang="en-US"/>
        </a:p>
      </dgm:t>
    </dgm:pt>
    <dgm:pt modelId="{A1E58753-175E-4F26-8E0F-C0A804B31312}" type="parTrans" cxnId="{1EDC5288-A6D6-4C6E-AB74-41A58ECA0A5A}">
      <dgm:prSet/>
      <dgm:spPr/>
      <dgm:t>
        <a:bodyPr/>
        <a:lstStyle/>
        <a:p>
          <a:endParaRPr lang="en-US"/>
        </a:p>
      </dgm:t>
    </dgm:pt>
    <dgm:pt modelId="{30EB8C5C-43D2-4F6A-88CA-922DCD4396D3}" type="sibTrans" cxnId="{1EDC5288-A6D6-4C6E-AB74-41A58ECA0A5A}">
      <dgm:prSet/>
      <dgm:spPr/>
      <dgm:t>
        <a:bodyPr/>
        <a:lstStyle/>
        <a:p>
          <a:endParaRPr lang="en-US"/>
        </a:p>
      </dgm:t>
    </dgm:pt>
    <dgm:pt modelId="{C96F613C-DC3F-4985-8367-46269A3011FD}" type="pres">
      <dgm:prSet presAssocID="{014DFD2F-F718-4F1C-AFC0-023A63E23D16}" presName="diagram" presStyleCnt="0">
        <dgm:presLayoutVars>
          <dgm:dir/>
          <dgm:resizeHandles val="exact"/>
        </dgm:presLayoutVars>
      </dgm:prSet>
      <dgm:spPr/>
    </dgm:pt>
    <dgm:pt modelId="{55313F2A-3E4B-4579-B912-BA6089F8722B}" type="pres">
      <dgm:prSet presAssocID="{9409B94D-496C-40F7-A979-F3F6415D9335}" presName="node" presStyleLbl="node1" presStyleIdx="0" presStyleCnt="6">
        <dgm:presLayoutVars>
          <dgm:bulletEnabled val="1"/>
        </dgm:presLayoutVars>
      </dgm:prSet>
      <dgm:spPr/>
    </dgm:pt>
    <dgm:pt modelId="{EE82F14C-199A-4746-B232-772892AA6540}" type="pres">
      <dgm:prSet presAssocID="{A2B3EABA-87ED-4058-B013-DE91FCAAB9E9}" presName="sibTrans" presStyleCnt="0"/>
      <dgm:spPr/>
    </dgm:pt>
    <dgm:pt modelId="{93C465D7-601B-4787-97ED-327A38D65FC7}" type="pres">
      <dgm:prSet presAssocID="{C1879298-E463-4DE9-9B8C-F3CDDCAAEF44}" presName="node" presStyleLbl="node1" presStyleIdx="1" presStyleCnt="6">
        <dgm:presLayoutVars>
          <dgm:bulletEnabled val="1"/>
        </dgm:presLayoutVars>
      </dgm:prSet>
      <dgm:spPr/>
    </dgm:pt>
    <dgm:pt modelId="{D8ACF3DE-42BF-4587-BAA6-12F9179F6DE9}" type="pres">
      <dgm:prSet presAssocID="{41F430E7-DD3A-4A1E-A299-A3BB04580CB3}" presName="sibTrans" presStyleCnt="0"/>
      <dgm:spPr/>
    </dgm:pt>
    <dgm:pt modelId="{7F461D37-CF67-49C9-B217-7F85CF132442}" type="pres">
      <dgm:prSet presAssocID="{C5340E0C-46C0-464D-9FD1-33188364BB15}" presName="node" presStyleLbl="node1" presStyleIdx="2" presStyleCnt="6">
        <dgm:presLayoutVars>
          <dgm:bulletEnabled val="1"/>
        </dgm:presLayoutVars>
      </dgm:prSet>
      <dgm:spPr/>
    </dgm:pt>
    <dgm:pt modelId="{24479409-3B9B-4480-B5B9-E8F3A99EB607}" type="pres">
      <dgm:prSet presAssocID="{47847189-7839-4A39-B16A-227B1DFCE19C}" presName="sibTrans" presStyleCnt="0"/>
      <dgm:spPr/>
    </dgm:pt>
    <dgm:pt modelId="{B1E1DA52-CE1E-4B38-B936-7E617499141A}" type="pres">
      <dgm:prSet presAssocID="{37F10001-C10F-43D1-A148-8D54877F8795}" presName="node" presStyleLbl="node1" presStyleIdx="3" presStyleCnt="6">
        <dgm:presLayoutVars>
          <dgm:bulletEnabled val="1"/>
        </dgm:presLayoutVars>
      </dgm:prSet>
      <dgm:spPr/>
    </dgm:pt>
    <dgm:pt modelId="{6CA08714-676A-49E7-A07D-82E073835907}" type="pres">
      <dgm:prSet presAssocID="{C1E88AB7-4435-44FB-86DE-F85B0D6BC5A6}" presName="sibTrans" presStyleCnt="0"/>
      <dgm:spPr/>
    </dgm:pt>
    <dgm:pt modelId="{10DAE394-F046-478D-BC3C-DBAA357186D6}" type="pres">
      <dgm:prSet presAssocID="{749BEE7F-262F-48DC-B382-580387AA924B}" presName="node" presStyleLbl="node1" presStyleIdx="4" presStyleCnt="6">
        <dgm:presLayoutVars>
          <dgm:bulletEnabled val="1"/>
        </dgm:presLayoutVars>
      </dgm:prSet>
      <dgm:spPr/>
    </dgm:pt>
    <dgm:pt modelId="{6723A098-7CB6-4CC7-8F5A-3BD72F7A9975}" type="pres">
      <dgm:prSet presAssocID="{787CB849-EACE-4466-8182-78B17578610F}" presName="sibTrans" presStyleCnt="0"/>
      <dgm:spPr/>
    </dgm:pt>
    <dgm:pt modelId="{B45158AA-C47A-4717-B18D-63E7C5FF9D50}" type="pres">
      <dgm:prSet presAssocID="{74EE8BDD-2AEF-40A3-BDB3-E4DBC3C8310A}" presName="node" presStyleLbl="node1" presStyleIdx="5" presStyleCnt="6">
        <dgm:presLayoutVars>
          <dgm:bulletEnabled val="1"/>
        </dgm:presLayoutVars>
      </dgm:prSet>
      <dgm:spPr/>
    </dgm:pt>
  </dgm:ptLst>
  <dgm:cxnLst>
    <dgm:cxn modelId="{B30EB508-0072-41F5-A26E-CD84715F7E66}" type="presOf" srcId="{C5340E0C-46C0-464D-9FD1-33188364BB15}" destId="{7F461D37-CF67-49C9-B217-7F85CF132442}" srcOrd="0" destOrd="0" presId="urn:microsoft.com/office/officeart/2005/8/layout/default"/>
    <dgm:cxn modelId="{B25C611C-8F7C-4CC7-B4EC-CE314F92E299}" srcId="{014DFD2F-F718-4F1C-AFC0-023A63E23D16}" destId="{749BEE7F-262F-48DC-B382-580387AA924B}" srcOrd="4" destOrd="0" parTransId="{1E9CCC12-5CDF-4B94-BE01-01EB742EFEB1}" sibTransId="{787CB849-EACE-4466-8182-78B17578610F}"/>
    <dgm:cxn modelId="{EFF7D41F-3426-4146-90F9-AA4E5A5A0F87}" srcId="{014DFD2F-F718-4F1C-AFC0-023A63E23D16}" destId="{9409B94D-496C-40F7-A979-F3F6415D9335}" srcOrd="0" destOrd="0" parTransId="{D9FF618D-82EF-4963-B634-7AD470AFB85F}" sibTransId="{A2B3EABA-87ED-4058-B013-DE91FCAAB9E9}"/>
    <dgm:cxn modelId="{753CE03F-FD02-4E26-955D-7416DD68C4B8}" type="presOf" srcId="{37F10001-C10F-43D1-A148-8D54877F8795}" destId="{B1E1DA52-CE1E-4B38-B936-7E617499141A}" srcOrd="0" destOrd="0" presId="urn:microsoft.com/office/officeart/2005/8/layout/default"/>
    <dgm:cxn modelId="{C9063241-BFBB-40C5-B374-AEB87176B354}" srcId="{014DFD2F-F718-4F1C-AFC0-023A63E23D16}" destId="{37F10001-C10F-43D1-A148-8D54877F8795}" srcOrd="3" destOrd="0" parTransId="{8CFB460F-8266-4C6C-B52E-5D9C04B20A72}" sibTransId="{C1E88AB7-4435-44FB-86DE-F85B0D6BC5A6}"/>
    <dgm:cxn modelId="{9FF77641-EAEA-41B2-8BEA-BFDA21C51256}" type="presOf" srcId="{74EE8BDD-2AEF-40A3-BDB3-E4DBC3C8310A}" destId="{B45158AA-C47A-4717-B18D-63E7C5FF9D50}" srcOrd="0" destOrd="0" presId="urn:microsoft.com/office/officeart/2005/8/layout/default"/>
    <dgm:cxn modelId="{7CF5996D-DC8F-45FD-8105-80C7A3CBA7CC}" type="presOf" srcId="{9409B94D-496C-40F7-A979-F3F6415D9335}" destId="{55313F2A-3E4B-4579-B912-BA6089F8722B}" srcOrd="0" destOrd="0" presId="urn:microsoft.com/office/officeart/2005/8/layout/default"/>
    <dgm:cxn modelId="{63239E83-7CB2-4252-9E2A-3756B6DEE32C}" type="presOf" srcId="{749BEE7F-262F-48DC-B382-580387AA924B}" destId="{10DAE394-F046-478D-BC3C-DBAA357186D6}" srcOrd="0" destOrd="0" presId="urn:microsoft.com/office/officeart/2005/8/layout/default"/>
    <dgm:cxn modelId="{1EDC5288-A6D6-4C6E-AB74-41A58ECA0A5A}" srcId="{014DFD2F-F718-4F1C-AFC0-023A63E23D16}" destId="{74EE8BDD-2AEF-40A3-BDB3-E4DBC3C8310A}" srcOrd="5" destOrd="0" parTransId="{A1E58753-175E-4F26-8E0F-C0A804B31312}" sibTransId="{30EB8C5C-43D2-4F6A-88CA-922DCD4396D3}"/>
    <dgm:cxn modelId="{481D7B97-FF1A-4058-81B4-7411E5124524}" srcId="{014DFD2F-F718-4F1C-AFC0-023A63E23D16}" destId="{C1879298-E463-4DE9-9B8C-F3CDDCAAEF44}" srcOrd="1" destOrd="0" parTransId="{0CB632E9-8B7D-4156-BBC0-37F52BDD7AD3}" sibTransId="{41F430E7-DD3A-4A1E-A299-A3BB04580CB3}"/>
    <dgm:cxn modelId="{B741EF9E-A527-4A28-9BB9-4869749C69BE}" srcId="{014DFD2F-F718-4F1C-AFC0-023A63E23D16}" destId="{C5340E0C-46C0-464D-9FD1-33188364BB15}" srcOrd="2" destOrd="0" parTransId="{A825D319-8FA6-488E-AB76-6B2665E04DEB}" sibTransId="{47847189-7839-4A39-B16A-227B1DFCE19C}"/>
    <dgm:cxn modelId="{DD494CAA-BAC5-4BE1-9FF6-BA64685C9417}" type="presOf" srcId="{C1879298-E463-4DE9-9B8C-F3CDDCAAEF44}" destId="{93C465D7-601B-4787-97ED-327A38D65FC7}" srcOrd="0" destOrd="0" presId="urn:microsoft.com/office/officeart/2005/8/layout/default"/>
    <dgm:cxn modelId="{804BE0C4-3293-4E7E-8313-024B222F5A42}" type="presOf" srcId="{014DFD2F-F718-4F1C-AFC0-023A63E23D16}" destId="{C96F613C-DC3F-4985-8367-46269A3011FD}" srcOrd="0" destOrd="0" presId="urn:microsoft.com/office/officeart/2005/8/layout/default"/>
    <dgm:cxn modelId="{B0927982-8C2C-489C-A54B-8D08D8B11B83}" type="presParOf" srcId="{C96F613C-DC3F-4985-8367-46269A3011FD}" destId="{55313F2A-3E4B-4579-B912-BA6089F8722B}" srcOrd="0" destOrd="0" presId="urn:microsoft.com/office/officeart/2005/8/layout/default"/>
    <dgm:cxn modelId="{06C175A5-5636-4B90-8015-8CF4C1023DBA}" type="presParOf" srcId="{C96F613C-DC3F-4985-8367-46269A3011FD}" destId="{EE82F14C-199A-4746-B232-772892AA6540}" srcOrd="1" destOrd="0" presId="urn:microsoft.com/office/officeart/2005/8/layout/default"/>
    <dgm:cxn modelId="{D0B77448-5B86-41D3-BFEC-09A5E6A3A98E}" type="presParOf" srcId="{C96F613C-DC3F-4985-8367-46269A3011FD}" destId="{93C465D7-601B-4787-97ED-327A38D65FC7}" srcOrd="2" destOrd="0" presId="urn:microsoft.com/office/officeart/2005/8/layout/default"/>
    <dgm:cxn modelId="{85831A3A-87CE-4774-8186-26BD8A00EDEE}" type="presParOf" srcId="{C96F613C-DC3F-4985-8367-46269A3011FD}" destId="{D8ACF3DE-42BF-4587-BAA6-12F9179F6DE9}" srcOrd="3" destOrd="0" presId="urn:microsoft.com/office/officeart/2005/8/layout/default"/>
    <dgm:cxn modelId="{076A1DBB-2D6D-4807-A569-A43943AD0A59}" type="presParOf" srcId="{C96F613C-DC3F-4985-8367-46269A3011FD}" destId="{7F461D37-CF67-49C9-B217-7F85CF132442}" srcOrd="4" destOrd="0" presId="urn:microsoft.com/office/officeart/2005/8/layout/default"/>
    <dgm:cxn modelId="{1A87439A-6B8D-41A1-AACC-EAB505AC165F}" type="presParOf" srcId="{C96F613C-DC3F-4985-8367-46269A3011FD}" destId="{24479409-3B9B-4480-B5B9-E8F3A99EB607}" srcOrd="5" destOrd="0" presId="urn:microsoft.com/office/officeart/2005/8/layout/default"/>
    <dgm:cxn modelId="{E284C36C-B364-41AB-B1B6-50720B923BE9}" type="presParOf" srcId="{C96F613C-DC3F-4985-8367-46269A3011FD}" destId="{B1E1DA52-CE1E-4B38-B936-7E617499141A}" srcOrd="6" destOrd="0" presId="urn:microsoft.com/office/officeart/2005/8/layout/default"/>
    <dgm:cxn modelId="{88D69101-0016-4635-8327-C958EBF49920}" type="presParOf" srcId="{C96F613C-DC3F-4985-8367-46269A3011FD}" destId="{6CA08714-676A-49E7-A07D-82E073835907}" srcOrd="7" destOrd="0" presId="urn:microsoft.com/office/officeart/2005/8/layout/default"/>
    <dgm:cxn modelId="{4F56DB88-C6BF-4566-9A31-EBCD18D7155A}" type="presParOf" srcId="{C96F613C-DC3F-4985-8367-46269A3011FD}" destId="{10DAE394-F046-478D-BC3C-DBAA357186D6}" srcOrd="8" destOrd="0" presId="urn:microsoft.com/office/officeart/2005/8/layout/default"/>
    <dgm:cxn modelId="{A77BB4F2-5D76-47B7-A43A-C23B1E20E523}" type="presParOf" srcId="{C96F613C-DC3F-4985-8367-46269A3011FD}" destId="{6723A098-7CB6-4CC7-8F5A-3BD72F7A9975}" srcOrd="9" destOrd="0" presId="urn:microsoft.com/office/officeart/2005/8/layout/default"/>
    <dgm:cxn modelId="{5019BB4D-DC9F-4E4F-8A36-D85080D6C06F}" type="presParOf" srcId="{C96F613C-DC3F-4985-8367-46269A3011FD}" destId="{B45158AA-C47A-4717-B18D-63E7C5FF9D5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F7F918-1981-4F77-BF66-E9E2881945FD}" type="doc">
      <dgm:prSet loTypeId="urn:microsoft.com/office/officeart/2024/3/layout/hArc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D12A5F-8F1B-4A10-A2D0-EAF756B6632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Understanding Grey Areas</a:t>
          </a:r>
          <a:endParaRPr lang="en-US"/>
        </a:p>
      </dgm:t>
    </dgm:pt>
    <dgm:pt modelId="{53C489B0-9809-4BFB-813D-D4B15B56D70B}" type="parTrans" cxnId="{E6C4FF2A-69B7-4B7C-82D4-A671210AA31E}">
      <dgm:prSet/>
      <dgm:spPr/>
      <dgm:t>
        <a:bodyPr/>
        <a:lstStyle/>
        <a:p>
          <a:endParaRPr lang="en-US"/>
        </a:p>
      </dgm:t>
    </dgm:pt>
    <dgm:pt modelId="{EB217DE8-10D8-4B9C-91F1-7EC275E22726}" type="sibTrans" cxnId="{E6C4FF2A-69B7-4B7C-82D4-A671210AA31E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/>
        </a:p>
      </dgm:t>
    </dgm:pt>
    <dgm:pt modelId="{4FA825BB-5A71-4803-BF3A-F81E060E15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/>
            <a:t>Some requests under Article 20.9 fall into unclear grey areas requiring careful consideration and judgement.</a:t>
          </a:r>
          <a:endParaRPr lang="en-US" dirty="0"/>
        </a:p>
      </dgm:t>
    </dgm:pt>
    <dgm:pt modelId="{47670F79-993F-498D-A81F-6FC0068B5D3B}" type="parTrans" cxnId="{C6A0BBBA-0DC2-4AA7-947C-B6AA190347D1}">
      <dgm:prSet/>
      <dgm:spPr/>
      <dgm:t>
        <a:bodyPr/>
        <a:lstStyle/>
        <a:p>
          <a:endParaRPr lang="en-US"/>
        </a:p>
      </dgm:t>
    </dgm:pt>
    <dgm:pt modelId="{F4194C27-077A-4A13-84D5-B5FACA328C73}" type="sibTrans" cxnId="{C6A0BBBA-0DC2-4AA7-947C-B6AA190347D1}">
      <dgm:prSet/>
      <dgm:spPr/>
      <dgm:t>
        <a:bodyPr/>
        <a:lstStyle/>
        <a:p>
          <a:endParaRPr lang="en-US"/>
        </a:p>
      </dgm:t>
    </dgm:pt>
    <dgm:pt modelId="{44E95E8A-D5E7-4EAF-BCC3-DDA8D8A4F2F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Importance of Good-Faith Discussion</a:t>
          </a:r>
          <a:endParaRPr lang="en-US"/>
        </a:p>
      </dgm:t>
    </dgm:pt>
    <dgm:pt modelId="{E70F1535-30B0-480F-AE3C-3381B3B76AF4}" type="parTrans" cxnId="{C0571050-049E-4C5E-B3FF-6C5C174ED458}">
      <dgm:prSet/>
      <dgm:spPr/>
      <dgm:t>
        <a:bodyPr/>
        <a:lstStyle/>
        <a:p>
          <a:endParaRPr lang="en-US"/>
        </a:p>
      </dgm:t>
    </dgm:pt>
    <dgm:pt modelId="{31A4CB3E-92D2-4FA8-8AA0-85AE56119FBF}" type="sibTrans" cxnId="{C0571050-049E-4C5E-B3FF-6C5C174ED458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/>
        </a:p>
      </dgm:t>
    </dgm:pt>
    <dgm:pt modelId="{66621308-967E-4730-8232-B5C527F457C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 dirty="0"/>
            <a:t>Open communication and mutual respect help clarify requests and explore solutions in ambiguous cases.</a:t>
          </a:r>
          <a:endParaRPr lang="en-US" dirty="0"/>
        </a:p>
      </dgm:t>
    </dgm:pt>
    <dgm:pt modelId="{A2966F9D-B6A4-4F70-A05A-2BC9138A6A1D}" type="parTrans" cxnId="{1DE1C5E8-4172-4619-BE09-DF323AA5DF71}">
      <dgm:prSet/>
      <dgm:spPr/>
      <dgm:t>
        <a:bodyPr/>
        <a:lstStyle/>
        <a:p>
          <a:endParaRPr lang="en-US"/>
        </a:p>
      </dgm:t>
    </dgm:pt>
    <dgm:pt modelId="{85B3CAAA-2D67-4159-80CE-4C9DB4391364}" type="sibTrans" cxnId="{1DE1C5E8-4172-4619-BE09-DF323AA5DF71}">
      <dgm:prSet/>
      <dgm:spPr/>
      <dgm:t>
        <a:bodyPr/>
        <a:lstStyle/>
        <a:p>
          <a:endParaRPr lang="en-US"/>
        </a:p>
      </dgm:t>
    </dgm:pt>
    <dgm:pt modelId="{497CA554-4FFD-4F37-8A02-D97C12AB6C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Role of Flexibility and Collaboration</a:t>
          </a:r>
          <a:endParaRPr lang="en-US"/>
        </a:p>
      </dgm:t>
    </dgm:pt>
    <dgm:pt modelId="{DC6A6A96-340A-48C6-9ECC-91E9791C348C}" type="parTrans" cxnId="{A23767E6-4B8A-4DF1-8C62-9FB0C8ACF175}">
      <dgm:prSet/>
      <dgm:spPr/>
      <dgm:t>
        <a:bodyPr/>
        <a:lstStyle/>
        <a:p>
          <a:endParaRPr lang="en-US"/>
        </a:p>
      </dgm:t>
    </dgm:pt>
    <dgm:pt modelId="{9133309D-C2D4-498E-AE69-3B9CEFDA7AB2}" type="sibTrans" cxnId="{A23767E6-4B8A-4DF1-8C62-9FB0C8ACF175}">
      <dgm:prSet/>
      <dgm:spPr/>
      <dgm:t>
        <a:bodyPr/>
        <a:lstStyle/>
        <a:p>
          <a:pPr>
            <a:lnSpc>
              <a:spcPct val="100000"/>
            </a:lnSpc>
            <a:defRPr b="1"/>
          </a:pPr>
          <a:endParaRPr lang="en-US"/>
        </a:p>
      </dgm:t>
    </dgm:pt>
    <dgm:pt modelId="{5C57FCC2-B752-4D31-BD95-381EF951429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Flexibility, creativity, and collaboration reduce conflict and encourage problem-solving in grey areas.</a:t>
          </a:r>
          <a:endParaRPr lang="en-US"/>
        </a:p>
      </dgm:t>
    </dgm:pt>
    <dgm:pt modelId="{3B5C2189-FFFD-431B-9D7C-B24485E88B73}" type="parTrans" cxnId="{892FD28B-D994-42E8-9F1D-9A8521991D95}">
      <dgm:prSet/>
      <dgm:spPr/>
      <dgm:t>
        <a:bodyPr/>
        <a:lstStyle/>
        <a:p>
          <a:endParaRPr lang="en-US"/>
        </a:p>
      </dgm:t>
    </dgm:pt>
    <dgm:pt modelId="{9EB0FD33-F166-43E0-BDFF-702111C83999}" type="sibTrans" cxnId="{892FD28B-D994-42E8-9F1D-9A8521991D95}">
      <dgm:prSet/>
      <dgm:spPr/>
      <dgm:t>
        <a:bodyPr/>
        <a:lstStyle/>
        <a:p>
          <a:endParaRPr lang="en-US"/>
        </a:p>
      </dgm:t>
    </dgm:pt>
    <dgm:pt modelId="{8891A51F-1CD3-432D-9CCC-A9BA9AB4066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Involving ASPA for Resolution</a:t>
          </a:r>
          <a:endParaRPr lang="en-US"/>
        </a:p>
      </dgm:t>
    </dgm:pt>
    <dgm:pt modelId="{59B2B954-E071-4913-B11A-209CD771DACD}" type="parTrans" cxnId="{D35DEDF6-F163-4EDB-9536-23BC0919C0E4}">
      <dgm:prSet/>
      <dgm:spPr/>
      <dgm:t>
        <a:bodyPr/>
        <a:lstStyle/>
        <a:p>
          <a:endParaRPr lang="en-US"/>
        </a:p>
      </dgm:t>
    </dgm:pt>
    <dgm:pt modelId="{86C60F93-60CE-43D9-863F-1B2612D62708}" type="sibTrans" cxnId="{D35DEDF6-F163-4EDB-9536-23BC0919C0E4}">
      <dgm:prSet/>
      <dgm:spPr/>
      <dgm:t>
        <a:bodyPr/>
        <a:lstStyle/>
        <a:p>
          <a:endParaRPr lang="en-US"/>
        </a:p>
      </dgm:t>
    </dgm:pt>
    <dgm:pt modelId="{F53AFDA0-799F-4FAF-ACF9-56BF6A3D29B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i="0" baseline="0"/>
            <a:t>If disagreements persist, ASPA involvement ensures decisions align with collective agreements fairly.</a:t>
          </a:r>
          <a:endParaRPr lang="en-US"/>
        </a:p>
      </dgm:t>
    </dgm:pt>
    <dgm:pt modelId="{E6705449-78A3-4EDB-B3E5-C5632D14CECC}" type="parTrans" cxnId="{22837A22-8973-474D-A466-E07E4BB492DB}">
      <dgm:prSet/>
      <dgm:spPr/>
      <dgm:t>
        <a:bodyPr/>
        <a:lstStyle/>
        <a:p>
          <a:endParaRPr lang="en-US"/>
        </a:p>
      </dgm:t>
    </dgm:pt>
    <dgm:pt modelId="{5A1C23CD-1FAF-488A-BE92-654C6FF264BB}" type="sibTrans" cxnId="{22837A22-8973-474D-A466-E07E4BB492DB}">
      <dgm:prSet/>
      <dgm:spPr/>
      <dgm:t>
        <a:bodyPr/>
        <a:lstStyle/>
        <a:p>
          <a:endParaRPr lang="en-US"/>
        </a:p>
      </dgm:t>
    </dgm:pt>
    <dgm:pt modelId="{FDA6AACF-875A-4582-A328-D14418BCDAD9}" type="pres">
      <dgm:prSet presAssocID="{ACF7F918-1981-4F77-BF66-E9E2881945FD}" presName="Name0" presStyleCnt="0">
        <dgm:presLayoutVars>
          <dgm:dir/>
          <dgm:resizeHandles val="exact"/>
        </dgm:presLayoutVars>
      </dgm:prSet>
      <dgm:spPr/>
    </dgm:pt>
    <dgm:pt modelId="{2509DEFB-AAE7-48D8-80D8-B0A77053C6AA}" type="pres">
      <dgm:prSet presAssocID="{EFD12A5F-8F1B-4A10-A2D0-EAF756B66324}" presName="compNode" presStyleCnt="0"/>
      <dgm:spPr/>
    </dgm:pt>
    <dgm:pt modelId="{4E50C222-3F0B-4057-AC4C-B8B1C9080C35}" type="pres">
      <dgm:prSet presAssocID="{EFD12A5F-8F1B-4A10-A2D0-EAF756B66324}" presName="pictRect" presStyleLbl="revTx" presStyleIdx="0" presStyleCnt="8">
        <dgm:presLayoutVars>
          <dgm:chMax val="0"/>
          <dgm:bulletEnabled/>
        </dgm:presLayoutVars>
      </dgm:prSet>
      <dgm:spPr/>
    </dgm:pt>
    <dgm:pt modelId="{3B2DA452-BEFC-45BF-8B3F-D9F0205834B1}" type="pres">
      <dgm:prSet presAssocID="{EFD12A5F-8F1B-4A10-A2D0-EAF756B66324}" presName="textRect" presStyleLbl="revTx" presStyleIdx="1" presStyleCnt="8">
        <dgm:presLayoutVars>
          <dgm:bulletEnabled/>
        </dgm:presLayoutVars>
      </dgm:prSet>
      <dgm:spPr/>
    </dgm:pt>
    <dgm:pt modelId="{FAB88A80-FD91-4251-BEF5-87A8C3C92433}" type="pres">
      <dgm:prSet presAssocID="{EB217DE8-10D8-4B9C-91F1-7EC275E22726}" presName="sibTrans" presStyleLbl="sibTrans2D1" presStyleIdx="0" presStyleCnt="0"/>
      <dgm:spPr/>
    </dgm:pt>
    <dgm:pt modelId="{82EA3E56-BF88-44CC-8FFF-013C1F96D47C}" type="pres">
      <dgm:prSet presAssocID="{44E95E8A-D5E7-4EAF-BCC3-DDA8D8A4F2F9}" presName="compNode" presStyleCnt="0"/>
      <dgm:spPr/>
    </dgm:pt>
    <dgm:pt modelId="{E19DD96D-6F75-4FEF-8D84-86C0B8621F67}" type="pres">
      <dgm:prSet presAssocID="{44E95E8A-D5E7-4EAF-BCC3-DDA8D8A4F2F9}" presName="pictRect" presStyleLbl="revTx" presStyleIdx="2" presStyleCnt="8">
        <dgm:presLayoutVars>
          <dgm:chMax val="0"/>
          <dgm:bulletEnabled/>
        </dgm:presLayoutVars>
      </dgm:prSet>
      <dgm:spPr/>
    </dgm:pt>
    <dgm:pt modelId="{A25953BC-AFC5-4B8A-87DB-9007EA6830BA}" type="pres">
      <dgm:prSet presAssocID="{44E95E8A-D5E7-4EAF-BCC3-DDA8D8A4F2F9}" presName="textRect" presStyleLbl="revTx" presStyleIdx="3" presStyleCnt="8">
        <dgm:presLayoutVars>
          <dgm:bulletEnabled/>
        </dgm:presLayoutVars>
      </dgm:prSet>
      <dgm:spPr/>
    </dgm:pt>
    <dgm:pt modelId="{00632D0C-7205-446A-9EC7-2B1E4FCAFC9A}" type="pres">
      <dgm:prSet presAssocID="{31A4CB3E-92D2-4FA8-8AA0-85AE56119FBF}" presName="sibTrans" presStyleLbl="sibTrans2D1" presStyleIdx="0" presStyleCnt="0"/>
      <dgm:spPr/>
    </dgm:pt>
    <dgm:pt modelId="{2262AF20-99CD-46E4-B769-2CAB5CB187F6}" type="pres">
      <dgm:prSet presAssocID="{497CA554-4FFD-4F37-8A02-D97C12AB6CB0}" presName="compNode" presStyleCnt="0"/>
      <dgm:spPr/>
    </dgm:pt>
    <dgm:pt modelId="{86FA6EE3-8CC4-4B0E-9863-BD7F55345646}" type="pres">
      <dgm:prSet presAssocID="{497CA554-4FFD-4F37-8A02-D97C12AB6CB0}" presName="pictRect" presStyleLbl="revTx" presStyleIdx="4" presStyleCnt="8">
        <dgm:presLayoutVars>
          <dgm:chMax val="0"/>
          <dgm:bulletEnabled/>
        </dgm:presLayoutVars>
      </dgm:prSet>
      <dgm:spPr/>
    </dgm:pt>
    <dgm:pt modelId="{737BE183-19E5-486F-BE48-50CEC300104A}" type="pres">
      <dgm:prSet presAssocID="{497CA554-4FFD-4F37-8A02-D97C12AB6CB0}" presName="textRect" presStyleLbl="revTx" presStyleIdx="5" presStyleCnt="8">
        <dgm:presLayoutVars>
          <dgm:bulletEnabled/>
        </dgm:presLayoutVars>
      </dgm:prSet>
      <dgm:spPr/>
    </dgm:pt>
    <dgm:pt modelId="{E6EE40CB-668A-4D50-8875-2FBB800D28C8}" type="pres">
      <dgm:prSet presAssocID="{9133309D-C2D4-498E-AE69-3B9CEFDA7AB2}" presName="sibTrans" presStyleLbl="sibTrans2D1" presStyleIdx="0" presStyleCnt="0"/>
      <dgm:spPr/>
    </dgm:pt>
    <dgm:pt modelId="{34EEEB16-A06B-4A7B-845B-ED89B8E5330A}" type="pres">
      <dgm:prSet presAssocID="{8891A51F-1CD3-432D-9CCC-A9BA9AB40661}" presName="compNode" presStyleCnt="0"/>
      <dgm:spPr/>
    </dgm:pt>
    <dgm:pt modelId="{DB2148EF-9085-4D56-821F-4F14D85F9331}" type="pres">
      <dgm:prSet presAssocID="{8891A51F-1CD3-432D-9CCC-A9BA9AB40661}" presName="pictRect" presStyleLbl="revTx" presStyleIdx="6" presStyleCnt="8">
        <dgm:presLayoutVars>
          <dgm:chMax val="0"/>
          <dgm:bulletEnabled/>
        </dgm:presLayoutVars>
      </dgm:prSet>
      <dgm:spPr/>
    </dgm:pt>
    <dgm:pt modelId="{62EAADE3-1E4B-4CD5-9F6C-82FA170827B9}" type="pres">
      <dgm:prSet presAssocID="{8891A51F-1CD3-432D-9CCC-A9BA9AB40661}" presName="textRect" presStyleLbl="revTx" presStyleIdx="7" presStyleCnt="8">
        <dgm:presLayoutVars>
          <dgm:bulletEnabled/>
        </dgm:presLayoutVars>
      </dgm:prSet>
      <dgm:spPr/>
    </dgm:pt>
  </dgm:ptLst>
  <dgm:cxnLst>
    <dgm:cxn modelId="{912CDB08-8203-495D-86FB-3B21CA18BC25}" type="presOf" srcId="{9133309D-C2D4-498E-AE69-3B9CEFDA7AB2}" destId="{E6EE40CB-668A-4D50-8875-2FBB800D28C8}" srcOrd="0" destOrd="0" presId="urn:microsoft.com/office/officeart/2024/3/layout/hArchList1"/>
    <dgm:cxn modelId="{22837A22-8973-474D-A466-E07E4BB492DB}" srcId="{8891A51F-1CD3-432D-9CCC-A9BA9AB40661}" destId="{F53AFDA0-799F-4FAF-ACF9-56BF6A3D29B5}" srcOrd="0" destOrd="0" parTransId="{E6705449-78A3-4EDB-B3E5-C5632D14CECC}" sibTransId="{5A1C23CD-1FAF-488A-BE92-654C6FF264BB}"/>
    <dgm:cxn modelId="{89C9D929-80DB-4A1C-B928-FACD27441944}" type="presOf" srcId="{66621308-967E-4730-8232-B5C527F457CB}" destId="{A25953BC-AFC5-4B8A-87DB-9007EA6830BA}" srcOrd="0" destOrd="0" presId="urn:microsoft.com/office/officeart/2024/3/layout/hArchList1"/>
    <dgm:cxn modelId="{E6C4FF2A-69B7-4B7C-82D4-A671210AA31E}" srcId="{ACF7F918-1981-4F77-BF66-E9E2881945FD}" destId="{EFD12A5F-8F1B-4A10-A2D0-EAF756B66324}" srcOrd="0" destOrd="0" parTransId="{53C489B0-9809-4BFB-813D-D4B15B56D70B}" sibTransId="{EB217DE8-10D8-4B9C-91F1-7EC275E22726}"/>
    <dgm:cxn modelId="{9829E861-5E5A-49D3-84EC-60FF3D67591B}" type="presOf" srcId="{44E95E8A-D5E7-4EAF-BCC3-DDA8D8A4F2F9}" destId="{E19DD96D-6F75-4FEF-8D84-86C0B8621F67}" srcOrd="0" destOrd="0" presId="urn:microsoft.com/office/officeart/2024/3/layout/hArchList1"/>
    <dgm:cxn modelId="{B619F765-85CE-497A-B48B-DE513FE91962}" type="presOf" srcId="{5C57FCC2-B752-4D31-BD95-381EF9514290}" destId="{737BE183-19E5-486F-BE48-50CEC300104A}" srcOrd="0" destOrd="0" presId="urn:microsoft.com/office/officeart/2024/3/layout/hArchList1"/>
    <dgm:cxn modelId="{C0571050-049E-4C5E-B3FF-6C5C174ED458}" srcId="{ACF7F918-1981-4F77-BF66-E9E2881945FD}" destId="{44E95E8A-D5E7-4EAF-BCC3-DDA8D8A4F2F9}" srcOrd="1" destOrd="0" parTransId="{E70F1535-30B0-480F-AE3C-3381B3B76AF4}" sibTransId="{31A4CB3E-92D2-4FA8-8AA0-85AE56119FBF}"/>
    <dgm:cxn modelId="{C7669A78-4FFE-4E5D-923B-C08806C5BAE6}" type="presOf" srcId="{ACF7F918-1981-4F77-BF66-E9E2881945FD}" destId="{FDA6AACF-875A-4582-A328-D14418BCDAD9}" srcOrd="0" destOrd="0" presId="urn:microsoft.com/office/officeart/2024/3/layout/hArchList1"/>
    <dgm:cxn modelId="{CE79D87A-B227-494A-86A9-08E4976B9A8A}" type="presOf" srcId="{EFD12A5F-8F1B-4A10-A2D0-EAF756B66324}" destId="{4E50C222-3F0B-4057-AC4C-B8B1C9080C35}" srcOrd="0" destOrd="0" presId="urn:microsoft.com/office/officeart/2024/3/layout/hArchList1"/>
    <dgm:cxn modelId="{D4B6D386-0763-48A0-8E20-E89FB1646016}" type="presOf" srcId="{4FA825BB-5A71-4803-BF3A-F81E060E15AB}" destId="{3B2DA452-BEFC-45BF-8B3F-D9F0205834B1}" srcOrd="0" destOrd="0" presId="urn:microsoft.com/office/officeart/2024/3/layout/hArchList1"/>
    <dgm:cxn modelId="{3EE1AA88-9128-4640-9351-4D366A3C373C}" type="presOf" srcId="{497CA554-4FFD-4F37-8A02-D97C12AB6CB0}" destId="{86FA6EE3-8CC4-4B0E-9863-BD7F55345646}" srcOrd="0" destOrd="0" presId="urn:microsoft.com/office/officeart/2024/3/layout/hArchList1"/>
    <dgm:cxn modelId="{892FD28B-D994-42E8-9F1D-9A8521991D95}" srcId="{497CA554-4FFD-4F37-8A02-D97C12AB6CB0}" destId="{5C57FCC2-B752-4D31-BD95-381EF9514290}" srcOrd="0" destOrd="0" parTransId="{3B5C2189-FFFD-431B-9D7C-B24485E88B73}" sibTransId="{9EB0FD33-F166-43E0-BDFF-702111C83999}"/>
    <dgm:cxn modelId="{0C75169E-D815-4025-A06A-9F0337451C9D}" type="presOf" srcId="{31A4CB3E-92D2-4FA8-8AA0-85AE56119FBF}" destId="{00632D0C-7205-446A-9EC7-2B1E4FCAFC9A}" srcOrd="0" destOrd="0" presId="urn:microsoft.com/office/officeart/2024/3/layout/hArchList1"/>
    <dgm:cxn modelId="{E25AC5AB-4243-4C1F-BCCD-FF0FE0697547}" type="presOf" srcId="{8891A51F-1CD3-432D-9CCC-A9BA9AB40661}" destId="{DB2148EF-9085-4D56-821F-4F14D85F9331}" srcOrd="0" destOrd="0" presId="urn:microsoft.com/office/officeart/2024/3/layout/hArchList1"/>
    <dgm:cxn modelId="{C6A0BBBA-0DC2-4AA7-947C-B6AA190347D1}" srcId="{EFD12A5F-8F1B-4A10-A2D0-EAF756B66324}" destId="{4FA825BB-5A71-4803-BF3A-F81E060E15AB}" srcOrd="0" destOrd="0" parTransId="{47670F79-993F-498D-A81F-6FC0068B5D3B}" sibTransId="{F4194C27-077A-4A13-84D5-B5FACA328C73}"/>
    <dgm:cxn modelId="{E3D603CE-BAE8-4454-80D7-938BFA94896F}" type="presOf" srcId="{EB217DE8-10D8-4B9C-91F1-7EC275E22726}" destId="{FAB88A80-FD91-4251-BEF5-87A8C3C92433}" srcOrd="0" destOrd="0" presId="urn:microsoft.com/office/officeart/2024/3/layout/hArchList1"/>
    <dgm:cxn modelId="{2BD01DE5-E321-4010-B585-84D322BA45A9}" type="presOf" srcId="{F53AFDA0-799F-4FAF-ACF9-56BF6A3D29B5}" destId="{62EAADE3-1E4B-4CD5-9F6C-82FA170827B9}" srcOrd="0" destOrd="0" presId="urn:microsoft.com/office/officeart/2024/3/layout/hArchList1"/>
    <dgm:cxn modelId="{A23767E6-4B8A-4DF1-8C62-9FB0C8ACF175}" srcId="{ACF7F918-1981-4F77-BF66-E9E2881945FD}" destId="{497CA554-4FFD-4F37-8A02-D97C12AB6CB0}" srcOrd="2" destOrd="0" parTransId="{DC6A6A96-340A-48C6-9ECC-91E9791C348C}" sibTransId="{9133309D-C2D4-498E-AE69-3B9CEFDA7AB2}"/>
    <dgm:cxn modelId="{1DE1C5E8-4172-4619-BE09-DF323AA5DF71}" srcId="{44E95E8A-D5E7-4EAF-BCC3-DDA8D8A4F2F9}" destId="{66621308-967E-4730-8232-B5C527F457CB}" srcOrd="0" destOrd="0" parTransId="{A2966F9D-B6A4-4F70-A05A-2BC9138A6A1D}" sibTransId="{85B3CAAA-2D67-4159-80CE-4C9DB4391364}"/>
    <dgm:cxn modelId="{D35DEDF6-F163-4EDB-9536-23BC0919C0E4}" srcId="{ACF7F918-1981-4F77-BF66-E9E2881945FD}" destId="{8891A51F-1CD3-432D-9CCC-A9BA9AB40661}" srcOrd="3" destOrd="0" parTransId="{59B2B954-E071-4913-B11A-209CD771DACD}" sibTransId="{86C60F93-60CE-43D9-863F-1B2612D62708}"/>
    <dgm:cxn modelId="{FD5B6B72-596F-4FE5-AFD3-33199DFD65AD}" type="presParOf" srcId="{FDA6AACF-875A-4582-A328-D14418BCDAD9}" destId="{2509DEFB-AAE7-48D8-80D8-B0A77053C6AA}" srcOrd="0" destOrd="0" presId="urn:microsoft.com/office/officeart/2024/3/layout/hArchList1"/>
    <dgm:cxn modelId="{BF8A936C-0148-448D-9F2A-7D211F54373F}" type="presParOf" srcId="{2509DEFB-AAE7-48D8-80D8-B0A77053C6AA}" destId="{4E50C222-3F0B-4057-AC4C-B8B1C9080C35}" srcOrd="0" destOrd="0" presId="urn:microsoft.com/office/officeart/2024/3/layout/hArchList1"/>
    <dgm:cxn modelId="{3597BB6E-43E4-410B-9C0B-DE4B8B1892F8}" type="presParOf" srcId="{2509DEFB-AAE7-48D8-80D8-B0A77053C6AA}" destId="{3B2DA452-BEFC-45BF-8B3F-D9F0205834B1}" srcOrd="1" destOrd="0" presId="urn:microsoft.com/office/officeart/2024/3/layout/hArchList1"/>
    <dgm:cxn modelId="{AD6BF76D-4192-4F95-BEB9-9A9D0A632AA3}" type="presParOf" srcId="{FDA6AACF-875A-4582-A328-D14418BCDAD9}" destId="{FAB88A80-FD91-4251-BEF5-87A8C3C92433}" srcOrd="1" destOrd="0" presId="urn:microsoft.com/office/officeart/2024/3/layout/hArchList1"/>
    <dgm:cxn modelId="{E25AED84-743E-43D8-911A-972510BF25B8}" type="presParOf" srcId="{FDA6AACF-875A-4582-A328-D14418BCDAD9}" destId="{82EA3E56-BF88-44CC-8FFF-013C1F96D47C}" srcOrd="2" destOrd="0" presId="urn:microsoft.com/office/officeart/2024/3/layout/hArchList1"/>
    <dgm:cxn modelId="{A3CC28FD-8557-421C-A8DF-BCE1EEC74755}" type="presParOf" srcId="{82EA3E56-BF88-44CC-8FFF-013C1F96D47C}" destId="{E19DD96D-6F75-4FEF-8D84-86C0B8621F67}" srcOrd="0" destOrd="0" presId="urn:microsoft.com/office/officeart/2024/3/layout/hArchList1"/>
    <dgm:cxn modelId="{7A1D225B-9498-4547-A080-88AA11AB3B03}" type="presParOf" srcId="{82EA3E56-BF88-44CC-8FFF-013C1F96D47C}" destId="{A25953BC-AFC5-4B8A-87DB-9007EA6830BA}" srcOrd="1" destOrd="0" presId="urn:microsoft.com/office/officeart/2024/3/layout/hArchList1"/>
    <dgm:cxn modelId="{8137AF6A-8FE3-4BC9-981C-D0754F511021}" type="presParOf" srcId="{FDA6AACF-875A-4582-A328-D14418BCDAD9}" destId="{00632D0C-7205-446A-9EC7-2B1E4FCAFC9A}" srcOrd="3" destOrd="0" presId="urn:microsoft.com/office/officeart/2024/3/layout/hArchList1"/>
    <dgm:cxn modelId="{321B1182-4DFF-42F5-B6F7-0733E2936CE2}" type="presParOf" srcId="{FDA6AACF-875A-4582-A328-D14418BCDAD9}" destId="{2262AF20-99CD-46E4-B769-2CAB5CB187F6}" srcOrd="4" destOrd="0" presId="urn:microsoft.com/office/officeart/2024/3/layout/hArchList1"/>
    <dgm:cxn modelId="{DF31F328-A787-4C71-B5AC-3684EF1083A3}" type="presParOf" srcId="{2262AF20-99CD-46E4-B769-2CAB5CB187F6}" destId="{86FA6EE3-8CC4-4B0E-9863-BD7F55345646}" srcOrd="0" destOrd="0" presId="urn:microsoft.com/office/officeart/2024/3/layout/hArchList1"/>
    <dgm:cxn modelId="{B90F2583-93E4-4F5D-92C1-686AFE0BC5AD}" type="presParOf" srcId="{2262AF20-99CD-46E4-B769-2CAB5CB187F6}" destId="{737BE183-19E5-486F-BE48-50CEC300104A}" srcOrd="1" destOrd="0" presId="urn:microsoft.com/office/officeart/2024/3/layout/hArchList1"/>
    <dgm:cxn modelId="{D21F9A35-3D33-44E9-AF2C-518A5007BAE5}" type="presParOf" srcId="{FDA6AACF-875A-4582-A328-D14418BCDAD9}" destId="{E6EE40CB-668A-4D50-8875-2FBB800D28C8}" srcOrd="5" destOrd="0" presId="urn:microsoft.com/office/officeart/2024/3/layout/hArchList1"/>
    <dgm:cxn modelId="{6BF1457D-C04D-4027-AF19-046FDB3F6347}" type="presParOf" srcId="{FDA6AACF-875A-4582-A328-D14418BCDAD9}" destId="{34EEEB16-A06B-4A7B-845B-ED89B8E5330A}" srcOrd="6" destOrd="0" presId="urn:microsoft.com/office/officeart/2024/3/layout/hArchList1"/>
    <dgm:cxn modelId="{106FBBCE-0862-48AD-BF66-464A85CCDC11}" type="presParOf" srcId="{34EEEB16-A06B-4A7B-845B-ED89B8E5330A}" destId="{DB2148EF-9085-4D56-821F-4F14D85F9331}" srcOrd="0" destOrd="0" presId="urn:microsoft.com/office/officeart/2024/3/layout/hArchList1"/>
    <dgm:cxn modelId="{AF4B1C7F-507F-43A4-A54A-9FC662654CF8}" type="presParOf" srcId="{34EEEB16-A06B-4A7B-845B-ED89B8E5330A}" destId="{62EAADE3-1E4B-4CD5-9F6C-82FA170827B9}" srcOrd="1" destOrd="0" presId="urn:microsoft.com/office/officeart/2024/3/layout/hArc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85EE8D-E90B-4374-8032-CDE463DE6D80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7A85315-B3C3-4448-84DA-E3949D621BF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Clear and General Reasons</a:t>
          </a:r>
          <a:endParaRPr lang="en-US"/>
        </a:p>
      </dgm:t>
    </dgm:pt>
    <dgm:pt modelId="{765142C8-63F1-4520-A4FA-DF36B8EDC260}" type="parTrans" cxnId="{A1E3D6B0-4EF4-4D7F-9AD4-A3E98D47838B}">
      <dgm:prSet/>
      <dgm:spPr/>
      <dgm:t>
        <a:bodyPr/>
        <a:lstStyle/>
        <a:p>
          <a:endParaRPr lang="en-US"/>
        </a:p>
      </dgm:t>
    </dgm:pt>
    <dgm:pt modelId="{F716A6C4-9669-4D1B-9CCF-4D34186E1F01}" type="sibTrans" cxnId="{A1E3D6B0-4EF4-4D7F-9AD4-A3E98D47838B}">
      <dgm:prSet/>
      <dgm:spPr/>
      <dgm:t>
        <a:bodyPr/>
        <a:lstStyle/>
        <a:p>
          <a:pPr>
            <a:defRPr b="1"/>
          </a:pPr>
          <a:endParaRPr lang="en-US"/>
        </a:p>
      </dgm:t>
    </dgm:pt>
    <dgm:pt modelId="{8154699F-D942-441A-90C6-A3847B5C6D03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CC12F97B-0FE5-4E76-89E2-DB621F7C3F35}" type="parTrans" cxnId="{6B29343F-8E4F-4559-AF87-20052C1D4AB4}">
      <dgm:prSet/>
      <dgm:spPr/>
      <dgm:t>
        <a:bodyPr/>
        <a:lstStyle/>
        <a:p>
          <a:endParaRPr lang="en-US"/>
        </a:p>
      </dgm:t>
    </dgm:pt>
    <dgm:pt modelId="{C6DF8636-DD35-4CDD-AC93-5259B2073B0F}" type="sibTrans" cxnId="{6B29343F-8E4F-4559-AF87-20052C1D4AB4}">
      <dgm:prSet/>
      <dgm:spPr/>
      <dgm:t>
        <a:bodyPr/>
        <a:lstStyle/>
        <a:p>
          <a:endParaRPr lang="en-US"/>
        </a:p>
      </dgm:t>
    </dgm:pt>
    <dgm:pt modelId="{91FEDFAD-FDA1-404F-A2FB-9E6CC41872D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Advance Notice</a:t>
          </a:r>
          <a:endParaRPr lang="en-US"/>
        </a:p>
      </dgm:t>
    </dgm:pt>
    <dgm:pt modelId="{C0E79B1B-48FE-43A2-89E6-417689D8595D}" type="parTrans" cxnId="{BD384386-EB58-483F-9406-E93E24B6C2A8}">
      <dgm:prSet/>
      <dgm:spPr/>
      <dgm:t>
        <a:bodyPr/>
        <a:lstStyle/>
        <a:p>
          <a:endParaRPr lang="en-US"/>
        </a:p>
      </dgm:t>
    </dgm:pt>
    <dgm:pt modelId="{4E2A7EB2-7EEA-4DEF-8EE5-ABBEF5003738}" type="sibTrans" cxnId="{BD384386-EB58-483F-9406-E93E24B6C2A8}">
      <dgm:prSet/>
      <dgm:spPr/>
      <dgm:t>
        <a:bodyPr/>
        <a:lstStyle/>
        <a:p>
          <a:pPr>
            <a:defRPr b="1"/>
          </a:pPr>
          <a:endParaRPr lang="en-US"/>
        </a:p>
      </dgm:t>
    </dgm:pt>
    <dgm:pt modelId="{4DCFA815-CB0F-4037-9C09-27F5B6614449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E67F14DB-6B67-4725-BD68-641C5D1C0074}" type="parTrans" cxnId="{0C091156-07B3-49D9-8035-F2D4D883BF2F}">
      <dgm:prSet/>
      <dgm:spPr/>
      <dgm:t>
        <a:bodyPr/>
        <a:lstStyle/>
        <a:p>
          <a:endParaRPr lang="en-US"/>
        </a:p>
      </dgm:t>
    </dgm:pt>
    <dgm:pt modelId="{B398D935-05E2-44DA-9734-EE3925A27205}" type="sibTrans" cxnId="{0C091156-07B3-49D9-8035-F2D4D883BF2F}">
      <dgm:prSet/>
      <dgm:spPr/>
      <dgm:t>
        <a:bodyPr/>
        <a:lstStyle/>
        <a:p>
          <a:endParaRPr lang="en-US"/>
        </a:p>
      </dgm:t>
    </dgm:pt>
    <dgm:pt modelId="{940F41E3-9B2B-4702-912F-5AF3EC2D7D9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Know Your Entitlement</a:t>
          </a:r>
          <a:endParaRPr lang="en-US"/>
        </a:p>
      </dgm:t>
    </dgm:pt>
    <dgm:pt modelId="{A23A7528-1115-461F-B9BA-BD5E8CE457D8}" type="parTrans" cxnId="{0DAA147B-D092-4F2D-BA7A-A6AC52BA20D4}">
      <dgm:prSet/>
      <dgm:spPr/>
      <dgm:t>
        <a:bodyPr/>
        <a:lstStyle/>
        <a:p>
          <a:endParaRPr lang="en-US"/>
        </a:p>
      </dgm:t>
    </dgm:pt>
    <dgm:pt modelId="{547E624D-1739-44FA-93F0-44361D6B9418}" type="sibTrans" cxnId="{0DAA147B-D092-4F2D-BA7A-A6AC52BA20D4}">
      <dgm:prSet/>
      <dgm:spPr/>
      <dgm:t>
        <a:bodyPr/>
        <a:lstStyle/>
        <a:p>
          <a:pPr>
            <a:defRPr b="1"/>
          </a:pPr>
          <a:endParaRPr lang="en-US"/>
        </a:p>
      </dgm:t>
    </dgm:pt>
    <dgm:pt modelId="{BF72B90D-C903-45E6-9D6A-D4C12800C371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3CE34C87-C6AE-44E9-8C11-946E98EB66DC}" type="parTrans" cxnId="{90D93AFE-9D05-493D-8090-20FABD06A4E9}">
      <dgm:prSet/>
      <dgm:spPr/>
      <dgm:t>
        <a:bodyPr/>
        <a:lstStyle/>
        <a:p>
          <a:endParaRPr lang="en-US"/>
        </a:p>
      </dgm:t>
    </dgm:pt>
    <dgm:pt modelId="{C43A068C-4ED4-4B20-8E65-2450D0650197}" type="sibTrans" cxnId="{90D93AFE-9D05-493D-8090-20FABD06A4E9}">
      <dgm:prSet/>
      <dgm:spPr/>
      <dgm:t>
        <a:bodyPr/>
        <a:lstStyle/>
        <a:p>
          <a:endParaRPr lang="en-US"/>
        </a:p>
      </dgm:t>
    </dgm:pt>
    <dgm:pt modelId="{1A04E78F-ED95-4F7D-BAA2-58864F4EA32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i="0" baseline="0"/>
            <a:t>Record Keeping and Support</a:t>
          </a:r>
          <a:endParaRPr lang="en-US"/>
        </a:p>
      </dgm:t>
    </dgm:pt>
    <dgm:pt modelId="{B1825EA0-9CFB-4A08-800A-824FCA3C8BC1}" type="parTrans" cxnId="{9456EB81-4E92-4D31-AFF6-35FF1FDC3F02}">
      <dgm:prSet/>
      <dgm:spPr/>
      <dgm:t>
        <a:bodyPr/>
        <a:lstStyle/>
        <a:p>
          <a:endParaRPr lang="en-US"/>
        </a:p>
      </dgm:t>
    </dgm:pt>
    <dgm:pt modelId="{3B4B5F43-66D3-466E-94E1-F13492214999}" type="sibTrans" cxnId="{9456EB81-4E92-4D31-AFF6-35FF1FDC3F02}">
      <dgm:prSet/>
      <dgm:spPr/>
      <dgm:t>
        <a:bodyPr/>
        <a:lstStyle/>
        <a:p>
          <a:endParaRPr lang="en-US"/>
        </a:p>
      </dgm:t>
    </dgm:pt>
    <dgm:pt modelId="{2DFB2742-B090-46BE-B6DB-A90C65F28CD7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610FC0FA-8235-48ED-A313-B7B07075F24E}" type="parTrans" cxnId="{F5C1DB05-6066-4149-AA76-79CAC012C49E}">
      <dgm:prSet/>
      <dgm:spPr/>
      <dgm:t>
        <a:bodyPr/>
        <a:lstStyle/>
        <a:p>
          <a:endParaRPr lang="en-US"/>
        </a:p>
      </dgm:t>
    </dgm:pt>
    <dgm:pt modelId="{828DD3A2-ED5B-4C73-A727-56891DCF60FB}" type="sibTrans" cxnId="{F5C1DB05-6066-4149-AA76-79CAC012C49E}">
      <dgm:prSet/>
      <dgm:spPr/>
      <dgm:t>
        <a:bodyPr/>
        <a:lstStyle/>
        <a:p>
          <a:endParaRPr lang="en-US"/>
        </a:p>
      </dgm:t>
    </dgm:pt>
    <dgm:pt modelId="{F4B31ABC-1825-4D76-ABDD-8D2F373B8ED6}" type="pres">
      <dgm:prSet presAssocID="{B085EE8D-E90B-4374-8032-CDE463DE6D80}" presName="root" presStyleCnt="0">
        <dgm:presLayoutVars>
          <dgm:dir/>
          <dgm:resizeHandles val="exact"/>
        </dgm:presLayoutVars>
      </dgm:prSet>
      <dgm:spPr/>
    </dgm:pt>
    <dgm:pt modelId="{B39771D0-19BD-4D59-9DD2-F4976EFD8643}" type="pres">
      <dgm:prSet presAssocID="{67A85315-B3C3-4448-84DA-E3949D621BFA}" presName="compNode" presStyleCnt="0"/>
      <dgm:spPr/>
    </dgm:pt>
    <dgm:pt modelId="{CD052FC0-E4EF-46BA-9178-675F11767875}" type="pres">
      <dgm:prSet presAssocID="{67A85315-B3C3-4448-84DA-E3949D621BFA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1DA5ACE4-ECD8-45CF-BD99-5AC9C3D8E48D}" type="pres">
      <dgm:prSet presAssocID="{67A85315-B3C3-4448-84DA-E3949D621BFA}" presName="iconSpace" presStyleCnt="0"/>
      <dgm:spPr/>
    </dgm:pt>
    <dgm:pt modelId="{0D5D2910-1CBF-488C-BB11-1D6E4778F9CD}" type="pres">
      <dgm:prSet presAssocID="{67A85315-B3C3-4448-84DA-E3949D621BFA}" presName="parTx" presStyleLbl="revTx" presStyleIdx="0" presStyleCnt="8">
        <dgm:presLayoutVars>
          <dgm:chMax val="0"/>
          <dgm:chPref val="0"/>
        </dgm:presLayoutVars>
      </dgm:prSet>
      <dgm:spPr/>
    </dgm:pt>
    <dgm:pt modelId="{8D2B5EEF-B80B-4C12-B3B9-49C9500ECD71}" type="pres">
      <dgm:prSet presAssocID="{67A85315-B3C3-4448-84DA-E3949D621BFA}" presName="txSpace" presStyleCnt="0"/>
      <dgm:spPr/>
    </dgm:pt>
    <dgm:pt modelId="{12D22429-006C-4528-9EBB-BC1B4F25DDC7}" type="pres">
      <dgm:prSet presAssocID="{67A85315-B3C3-4448-84DA-E3949D621BFA}" presName="desTx" presStyleLbl="revTx" presStyleIdx="1" presStyleCnt="8">
        <dgm:presLayoutVars/>
      </dgm:prSet>
      <dgm:spPr/>
    </dgm:pt>
    <dgm:pt modelId="{F9DC355F-EBB0-4138-8821-EFE184E92D8B}" type="pres">
      <dgm:prSet presAssocID="{F716A6C4-9669-4D1B-9CCF-4D34186E1F01}" presName="sibTrans" presStyleCnt="0"/>
      <dgm:spPr/>
    </dgm:pt>
    <dgm:pt modelId="{4EAB3DE6-E6A6-4D09-A6F9-9DAD11E76E85}" type="pres">
      <dgm:prSet presAssocID="{91FEDFAD-FDA1-404F-A2FB-9E6CC41872D9}" presName="compNode" presStyleCnt="0"/>
      <dgm:spPr/>
    </dgm:pt>
    <dgm:pt modelId="{2E20484B-0D7F-4E1D-B432-3F722F46137B}" type="pres">
      <dgm:prSet presAssocID="{91FEDFAD-FDA1-404F-A2FB-9E6CC41872D9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CF249C9-CC5D-478F-8CD7-6831A329A36E}" type="pres">
      <dgm:prSet presAssocID="{91FEDFAD-FDA1-404F-A2FB-9E6CC41872D9}" presName="iconSpace" presStyleCnt="0"/>
      <dgm:spPr/>
    </dgm:pt>
    <dgm:pt modelId="{F84C9400-9195-4811-95F9-37A836B4D6BF}" type="pres">
      <dgm:prSet presAssocID="{91FEDFAD-FDA1-404F-A2FB-9E6CC41872D9}" presName="parTx" presStyleLbl="revTx" presStyleIdx="2" presStyleCnt="8">
        <dgm:presLayoutVars>
          <dgm:chMax val="0"/>
          <dgm:chPref val="0"/>
        </dgm:presLayoutVars>
      </dgm:prSet>
      <dgm:spPr/>
    </dgm:pt>
    <dgm:pt modelId="{66B5A874-0141-4A37-96C4-AC1D8E66E185}" type="pres">
      <dgm:prSet presAssocID="{91FEDFAD-FDA1-404F-A2FB-9E6CC41872D9}" presName="txSpace" presStyleCnt="0"/>
      <dgm:spPr/>
    </dgm:pt>
    <dgm:pt modelId="{DA5F66AD-21D3-4B32-8A2E-0FDB2CF4E551}" type="pres">
      <dgm:prSet presAssocID="{91FEDFAD-FDA1-404F-A2FB-9E6CC41872D9}" presName="desTx" presStyleLbl="revTx" presStyleIdx="3" presStyleCnt="8">
        <dgm:presLayoutVars/>
      </dgm:prSet>
      <dgm:spPr/>
    </dgm:pt>
    <dgm:pt modelId="{B9EF4286-EB83-406D-A56A-97BD5CC68954}" type="pres">
      <dgm:prSet presAssocID="{4E2A7EB2-7EEA-4DEF-8EE5-ABBEF5003738}" presName="sibTrans" presStyleCnt="0"/>
      <dgm:spPr/>
    </dgm:pt>
    <dgm:pt modelId="{F8274375-A0CE-438A-B4FD-14CB03A0C66F}" type="pres">
      <dgm:prSet presAssocID="{940F41E3-9B2B-4702-912F-5AF3EC2D7D9B}" presName="compNode" presStyleCnt="0"/>
      <dgm:spPr/>
    </dgm:pt>
    <dgm:pt modelId="{C113D403-6D23-4D2B-9DAD-53C14498261E}" type="pres">
      <dgm:prSet presAssocID="{940F41E3-9B2B-4702-912F-5AF3EC2D7D9B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7537D9D8-A71B-4B03-8D82-863C23C71107}" type="pres">
      <dgm:prSet presAssocID="{940F41E3-9B2B-4702-912F-5AF3EC2D7D9B}" presName="iconSpace" presStyleCnt="0"/>
      <dgm:spPr/>
    </dgm:pt>
    <dgm:pt modelId="{B30D515D-F03D-4CD4-A9F0-BE5AEFAA4F32}" type="pres">
      <dgm:prSet presAssocID="{940F41E3-9B2B-4702-912F-5AF3EC2D7D9B}" presName="parTx" presStyleLbl="revTx" presStyleIdx="4" presStyleCnt="8">
        <dgm:presLayoutVars>
          <dgm:chMax val="0"/>
          <dgm:chPref val="0"/>
        </dgm:presLayoutVars>
      </dgm:prSet>
      <dgm:spPr/>
    </dgm:pt>
    <dgm:pt modelId="{D6952B65-1919-4BC4-B61B-AB522493CB96}" type="pres">
      <dgm:prSet presAssocID="{940F41E3-9B2B-4702-912F-5AF3EC2D7D9B}" presName="txSpace" presStyleCnt="0"/>
      <dgm:spPr/>
    </dgm:pt>
    <dgm:pt modelId="{BD06DBE8-9FE9-41BE-AE74-9441495DDFBE}" type="pres">
      <dgm:prSet presAssocID="{940F41E3-9B2B-4702-912F-5AF3EC2D7D9B}" presName="desTx" presStyleLbl="revTx" presStyleIdx="5" presStyleCnt="8">
        <dgm:presLayoutVars/>
      </dgm:prSet>
      <dgm:spPr/>
    </dgm:pt>
    <dgm:pt modelId="{895BC414-D8D9-48AA-BE42-97C23D534165}" type="pres">
      <dgm:prSet presAssocID="{547E624D-1739-44FA-93F0-44361D6B9418}" presName="sibTrans" presStyleCnt="0"/>
      <dgm:spPr/>
    </dgm:pt>
    <dgm:pt modelId="{18A32BA6-BC5F-45E7-A09E-9A1DE9F09121}" type="pres">
      <dgm:prSet presAssocID="{1A04E78F-ED95-4F7D-BAA2-58864F4EA320}" presName="compNode" presStyleCnt="0"/>
      <dgm:spPr/>
    </dgm:pt>
    <dgm:pt modelId="{20AF526B-6F24-431A-99FB-7E8C11BA17DC}" type="pres">
      <dgm:prSet presAssocID="{1A04E78F-ED95-4F7D-BAA2-58864F4EA320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0D7DCB70-3A98-411E-8DE9-7250F66200C4}" type="pres">
      <dgm:prSet presAssocID="{1A04E78F-ED95-4F7D-BAA2-58864F4EA320}" presName="iconSpace" presStyleCnt="0"/>
      <dgm:spPr/>
    </dgm:pt>
    <dgm:pt modelId="{622E3058-198B-4C9C-907E-B53BA3A74002}" type="pres">
      <dgm:prSet presAssocID="{1A04E78F-ED95-4F7D-BAA2-58864F4EA320}" presName="parTx" presStyleLbl="revTx" presStyleIdx="6" presStyleCnt="8">
        <dgm:presLayoutVars>
          <dgm:chMax val="0"/>
          <dgm:chPref val="0"/>
        </dgm:presLayoutVars>
      </dgm:prSet>
      <dgm:spPr/>
    </dgm:pt>
    <dgm:pt modelId="{F243F039-9C6D-479F-890D-6E2A9F4F3881}" type="pres">
      <dgm:prSet presAssocID="{1A04E78F-ED95-4F7D-BAA2-58864F4EA320}" presName="txSpace" presStyleCnt="0"/>
      <dgm:spPr/>
    </dgm:pt>
    <dgm:pt modelId="{80844E6F-2610-4362-85EA-70EBB191886B}" type="pres">
      <dgm:prSet presAssocID="{1A04E78F-ED95-4F7D-BAA2-58864F4EA320}" presName="desTx" presStyleLbl="revTx" presStyleIdx="7" presStyleCnt="8">
        <dgm:presLayoutVars/>
      </dgm:prSet>
      <dgm:spPr/>
    </dgm:pt>
  </dgm:ptLst>
  <dgm:cxnLst>
    <dgm:cxn modelId="{813CFB03-184C-459C-93FD-25F6CCE8BBEB}" type="presOf" srcId="{4DCFA815-CB0F-4037-9C09-27F5B6614449}" destId="{DA5F66AD-21D3-4B32-8A2E-0FDB2CF4E551}" srcOrd="0" destOrd="0" presId="urn:microsoft.com/office/officeart/2018/5/layout/CenteredIconLabelDescriptionList"/>
    <dgm:cxn modelId="{F5C1DB05-6066-4149-AA76-79CAC012C49E}" srcId="{1A04E78F-ED95-4F7D-BAA2-58864F4EA320}" destId="{2DFB2742-B090-46BE-B6DB-A90C65F28CD7}" srcOrd="0" destOrd="0" parTransId="{610FC0FA-8235-48ED-A313-B7B07075F24E}" sibTransId="{828DD3A2-ED5B-4C73-A727-56891DCF60FB}"/>
    <dgm:cxn modelId="{4EE18028-4108-48B3-9C92-5C4520C3F410}" type="presOf" srcId="{91FEDFAD-FDA1-404F-A2FB-9E6CC41872D9}" destId="{F84C9400-9195-4811-95F9-37A836B4D6BF}" srcOrd="0" destOrd="0" presId="urn:microsoft.com/office/officeart/2018/5/layout/CenteredIconLabelDescriptionList"/>
    <dgm:cxn modelId="{BBFE8F30-A528-4028-9507-1F0831335A28}" type="presOf" srcId="{67A85315-B3C3-4448-84DA-E3949D621BFA}" destId="{0D5D2910-1CBF-488C-BB11-1D6E4778F9CD}" srcOrd="0" destOrd="0" presId="urn:microsoft.com/office/officeart/2018/5/layout/CenteredIconLabelDescriptionList"/>
    <dgm:cxn modelId="{49553C35-CFB8-43CA-864A-B4B00766A0C1}" type="presOf" srcId="{1A04E78F-ED95-4F7D-BAA2-58864F4EA320}" destId="{622E3058-198B-4C9C-907E-B53BA3A74002}" srcOrd="0" destOrd="0" presId="urn:microsoft.com/office/officeart/2018/5/layout/CenteredIconLabelDescriptionList"/>
    <dgm:cxn modelId="{6B29343F-8E4F-4559-AF87-20052C1D4AB4}" srcId="{67A85315-B3C3-4448-84DA-E3949D621BFA}" destId="{8154699F-D942-441A-90C6-A3847B5C6D03}" srcOrd="0" destOrd="0" parTransId="{CC12F97B-0FE5-4E76-89E2-DB621F7C3F35}" sibTransId="{C6DF8636-DD35-4CDD-AC93-5259B2073B0F}"/>
    <dgm:cxn modelId="{0C091156-07B3-49D9-8035-F2D4D883BF2F}" srcId="{91FEDFAD-FDA1-404F-A2FB-9E6CC41872D9}" destId="{4DCFA815-CB0F-4037-9C09-27F5B6614449}" srcOrd="0" destOrd="0" parTransId="{E67F14DB-6B67-4725-BD68-641C5D1C0074}" sibTransId="{B398D935-05E2-44DA-9734-EE3925A27205}"/>
    <dgm:cxn modelId="{0DAA147B-D092-4F2D-BA7A-A6AC52BA20D4}" srcId="{B085EE8D-E90B-4374-8032-CDE463DE6D80}" destId="{940F41E3-9B2B-4702-912F-5AF3EC2D7D9B}" srcOrd="2" destOrd="0" parTransId="{A23A7528-1115-461F-B9BA-BD5E8CE457D8}" sibTransId="{547E624D-1739-44FA-93F0-44361D6B9418}"/>
    <dgm:cxn modelId="{FAA13E7D-C2F5-4459-9F91-D38D0F4F6C05}" type="presOf" srcId="{B085EE8D-E90B-4374-8032-CDE463DE6D80}" destId="{F4B31ABC-1825-4D76-ABDD-8D2F373B8ED6}" srcOrd="0" destOrd="0" presId="urn:microsoft.com/office/officeart/2018/5/layout/CenteredIconLabelDescriptionList"/>
    <dgm:cxn modelId="{9456EB81-4E92-4D31-AFF6-35FF1FDC3F02}" srcId="{B085EE8D-E90B-4374-8032-CDE463DE6D80}" destId="{1A04E78F-ED95-4F7D-BAA2-58864F4EA320}" srcOrd="3" destOrd="0" parTransId="{B1825EA0-9CFB-4A08-800A-824FCA3C8BC1}" sibTransId="{3B4B5F43-66D3-466E-94E1-F13492214999}"/>
    <dgm:cxn modelId="{BD384386-EB58-483F-9406-E93E24B6C2A8}" srcId="{B085EE8D-E90B-4374-8032-CDE463DE6D80}" destId="{91FEDFAD-FDA1-404F-A2FB-9E6CC41872D9}" srcOrd="1" destOrd="0" parTransId="{C0E79B1B-48FE-43A2-89E6-417689D8595D}" sibTransId="{4E2A7EB2-7EEA-4DEF-8EE5-ABBEF5003738}"/>
    <dgm:cxn modelId="{97992CA9-8174-4E58-9899-1027F2B80969}" type="presOf" srcId="{2DFB2742-B090-46BE-B6DB-A90C65F28CD7}" destId="{80844E6F-2610-4362-85EA-70EBB191886B}" srcOrd="0" destOrd="0" presId="urn:microsoft.com/office/officeart/2018/5/layout/CenteredIconLabelDescriptionList"/>
    <dgm:cxn modelId="{A1E3D6B0-4EF4-4D7F-9AD4-A3E98D47838B}" srcId="{B085EE8D-E90B-4374-8032-CDE463DE6D80}" destId="{67A85315-B3C3-4448-84DA-E3949D621BFA}" srcOrd="0" destOrd="0" parTransId="{765142C8-63F1-4520-A4FA-DF36B8EDC260}" sibTransId="{F716A6C4-9669-4D1B-9CCF-4D34186E1F01}"/>
    <dgm:cxn modelId="{B5ECBAB7-5A48-4DE6-BD2B-A6DFA8DE94A4}" type="presOf" srcId="{BF72B90D-C903-45E6-9D6A-D4C12800C371}" destId="{BD06DBE8-9FE9-41BE-AE74-9441495DDFBE}" srcOrd="0" destOrd="0" presId="urn:microsoft.com/office/officeart/2018/5/layout/CenteredIconLabelDescriptionList"/>
    <dgm:cxn modelId="{A2C13CC8-168F-4972-AA83-2E8A2DF0CE0E}" type="presOf" srcId="{940F41E3-9B2B-4702-912F-5AF3EC2D7D9B}" destId="{B30D515D-F03D-4CD4-A9F0-BE5AEFAA4F32}" srcOrd="0" destOrd="0" presId="urn:microsoft.com/office/officeart/2018/5/layout/CenteredIconLabelDescriptionList"/>
    <dgm:cxn modelId="{6BE750D1-5586-4DA5-925E-4FE7D9C187F3}" type="presOf" srcId="{8154699F-D942-441A-90C6-A3847B5C6D03}" destId="{12D22429-006C-4528-9EBB-BC1B4F25DDC7}" srcOrd="0" destOrd="0" presId="urn:microsoft.com/office/officeart/2018/5/layout/CenteredIconLabelDescriptionList"/>
    <dgm:cxn modelId="{90D93AFE-9D05-493D-8090-20FABD06A4E9}" srcId="{940F41E3-9B2B-4702-912F-5AF3EC2D7D9B}" destId="{BF72B90D-C903-45E6-9D6A-D4C12800C371}" srcOrd="0" destOrd="0" parTransId="{3CE34C87-C6AE-44E9-8C11-946E98EB66DC}" sibTransId="{C43A068C-4ED4-4B20-8E65-2450D0650197}"/>
    <dgm:cxn modelId="{506A159D-5500-443E-8F04-D80243665941}" type="presParOf" srcId="{F4B31ABC-1825-4D76-ABDD-8D2F373B8ED6}" destId="{B39771D0-19BD-4D59-9DD2-F4976EFD8643}" srcOrd="0" destOrd="0" presId="urn:microsoft.com/office/officeart/2018/5/layout/CenteredIconLabelDescriptionList"/>
    <dgm:cxn modelId="{F8C07AE2-E0E4-47F8-AA86-2AB441C9FF82}" type="presParOf" srcId="{B39771D0-19BD-4D59-9DD2-F4976EFD8643}" destId="{CD052FC0-E4EF-46BA-9178-675F11767875}" srcOrd="0" destOrd="0" presId="urn:microsoft.com/office/officeart/2018/5/layout/CenteredIconLabelDescriptionList"/>
    <dgm:cxn modelId="{830074CE-23A7-4EB9-88B9-40D8D48C6D17}" type="presParOf" srcId="{B39771D0-19BD-4D59-9DD2-F4976EFD8643}" destId="{1DA5ACE4-ECD8-45CF-BD99-5AC9C3D8E48D}" srcOrd="1" destOrd="0" presId="urn:microsoft.com/office/officeart/2018/5/layout/CenteredIconLabelDescriptionList"/>
    <dgm:cxn modelId="{741B3BE6-B9DC-4E62-A679-A5FF133CB621}" type="presParOf" srcId="{B39771D0-19BD-4D59-9DD2-F4976EFD8643}" destId="{0D5D2910-1CBF-488C-BB11-1D6E4778F9CD}" srcOrd="2" destOrd="0" presId="urn:microsoft.com/office/officeart/2018/5/layout/CenteredIconLabelDescriptionList"/>
    <dgm:cxn modelId="{73EA879A-19FF-4E92-AE3F-743AB3154A8D}" type="presParOf" srcId="{B39771D0-19BD-4D59-9DD2-F4976EFD8643}" destId="{8D2B5EEF-B80B-4C12-B3B9-49C9500ECD71}" srcOrd="3" destOrd="0" presId="urn:microsoft.com/office/officeart/2018/5/layout/CenteredIconLabelDescriptionList"/>
    <dgm:cxn modelId="{728CA6EE-ECCE-41D4-8E80-1D8962E291AF}" type="presParOf" srcId="{B39771D0-19BD-4D59-9DD2-F4976EFD8643}" destId="{12D22429-006C-4528-9EBB-BC1B4F25DDC7}" srcOrd="4" destOrd="0" presId="urn:microsoft.com/office/officeart/2018/5/layout/CenteredIconLabelDescriptionList"/>
    <dgm:cxn modelId="{91FBEF6D-8FAC-4385-9E0D-FE6EC2158858}" type="presParOf" srcId="{F4B31ABC-1825-4D76-ABDD-8D2F373B8ED6}" destId="{F9DC355F-EBB0-4138-8821-EFE184E92D8B}" srcOrd="1" destOrd="0" presId="urn:microsoft.com/office/officeart/2018/5/layout/CenteredIconLabelDescriptionList"/>
    <dgm:cxn modelId="{F940E965-33C5-4656-A586-019BD9A04AB5}" type="presParOf" srcId="{F4B31ABC-1825-4D76-ABDD-8D2F373B8ED6}" destId="{4EAB3DE6-E6A6-4D09-A6F9-9DAD11E76E85}" srcOrd="2" destOrd="0" presId="urn:microsoft.com/office/officeart/2018/5/layout/CenteredIconLabelDescriptionList"/>
    <dgm:cxn modelId="{486C653B-25AE-41BC-919F-170A6AF61291}" type="presParOf" srcId="{4EAB3DE6-E6A6-4D09-A6F9-9DAD11E76E85}" destId="{2E20484B-0D7F-4E1D-B432-3F722F46137B}" srcOrd="0" destOrd="0" presId="urn:microsoft.com/office/officeart/2018/5/layout/CenteredIconLabelDescriptionList"/>
    <dgm:cxn modelId="{9DD890D2-2E6D-4FE0-940B-6D4A73EB5BA7}" type="presParOf" srcId="{4EAB3DE6-E6A6-4D09-A6F9-9DAD11E76E85}" destId="{3CF249C9-CC5D-478F-8CD7-6831A329A36E}" srcOrd="1" destOrd="0" presId="urn:microsoft.com/office/officeart/2018/5/layout/CenteredIconLabelDescriptionList"/>
    <dgm:cxn modelId="{71250A75-2FEC-45BE-A0BF-A86AE1892BB7}" type="presParOf" srcId="{4EAB3DE6-E6A6-4D09-A6F9-9DAD11E76E85}" destId="{F84C9400-9195-4811-95F9-37A836B4D6BF}" srcOrd="2" destOrd="0" presId="urn:microsoft.com/office/officeart/2018/5/layout/CenteredIconLabelDescriptionList"/>
    <dgm:cxn modelId="{A0BB1354-69F7-4414-8EE2-A1E32A9408BA}" type="presParOf" srcId="{4EAB3DE6-E6A6-4D09-A6F9-9DAD11E76E85}" destId="{66B5A874-0141-4A37-96C4-AC1D8E66E185}" srcOrd="3" destOrd="0" presId="urn:microsoft.com/office/officeart/2018/5/layout/CenteredIconLabelDescriptionList"/>
    <dgm:cxn modelId="{EF429EBE-DE1E-48C2-A641-9CD111763D64}" type="presParOf" srcId="{4EAB3DE6-E6A6-4D09-A6F9-9DAD11E76E85}" destId="{DA5F66AD-21D3-4B32-8A2E-0FDB2CF4E551}" srcOrd="4" destOrd="0" presId="urn:microsoft.com/office/officeart/2018/5/layout/CenteredIconLabelDescriptionList"/>
    <dgm:cxn modelId="{F6D961DC-8C79-4223-AF0A-FDAA5042BE4C}" type="presParOf" srcId="{F4B31ABC-1825-4D76-ABDD-8D2F373B8ED6}" destId="{B9EF4286-EB83-406D-A56A-97BD5CC68954}" srcOrd="3" destOrd="0" presId="urn:microsoft.com/office/officeart/2018/5/layout/CenteredIconLabelDescriptionList"/>
    <dgm:cxn modelId="{696A23D0-799B-4DAC-8A44-824873F438D0}" type="presParOf" srcId="{F4B31ABC-1825-4D76-ABDD-8D2F373B8ED6}" destId="{F8274375-A0CE-438A-B4FD-14CB03A0C66F}" srcOrd="4" destOrd="0" presId="urn:microsoft.com/office/officeart/2018/5/layout/CenteredIconLabelDescriptionList"/>
    <dgm:cxn modelId="{C7A9C761-BE8F-4978-AD84-C19FD01956E3}" type="presParOf" srcId="{F8274375-A0CE-438A-B4FD-14CB03A0C66F}" destId="{C113D403-6D23-4D2B-9DAD-53C14498261E}" srcOrd="0" destOrd="0" presId="urn:microsoft.com/office/officeart/2018/5/layout/CenteredIconLabelDescriptionList"/>
    <dgm:cxn modelId="{C32AA717-9E08-423C-9221-57A682284B94}" type="presParOf" srcId="{F8274375-A0CE-438A-B4FD-14CB03A0C66F}" destId="{7537D9D8-A71B-4B03-8D82-863C23C71107}" srcOrd="1" destOrd="0" presId="urn:microsoft.com/office/officeart/2018/5/layout/CenteredIconLabelDescriptionList"/>
    <dgm:cxn modelId="{38639B79-B399-4ED0-8D97-905CBA1A6647}" type="presParOf" srcId="{F8274375-A0CE-438A-B4FD-14CB03A0C66F}" destId="{B30D515D-F03D-4CD4-A9F0-BE5AEFAA4F32}" srcOrd="2" destOrd="0" presId="urn:microsoft.com/office/officeart/2018/5/layout/CenteredIconLabelDescriptionList"/>
    <dgm:cxn modelId="{7A9A4890-54F7-4D16-8F31-50835111A032}" type="presParOf" srcId="{F8274375-A0CE-438A-B4FD-14CB03A0C66F}" destId="{D6952B65-1919-4BC4-B61B-AB522493CB96}" srcOrd="3" destOrd="0" presId="urn:microsoft.com/office/officeart/2018/5/layout/CenteredIconLabelDescriptionList"/>
    <dgm:cxn modelId="{57F1CAE0-AC7E-40AB-8B64-7DDFE88757B7}" type="presParOf" srcId="{F8274375-A0CE-438A-B4FD-14CB03A0C66F}" destId="{BD06DBE8-9FE9-41BE-AE74-9441495DDFBE}" srcOrd="4" destOrd="0" presId="urn:microsoft.com/office/officeart/2018/5/layout/CenteredIconLabelDescriptionList"/>
    <dgm:cxn modelId="{C73BE8B5-35FB-413A-ACA5-2D6F6192E3F3}" type="presParOf" srcId="{F4B31ABC-1825-4D76-ABDD-8D2F373B8ED6}" destId="{895BC414-D8D9-48AA-BE42-97C23D534165}" srcOrd="5" destOrd="0" presId="urn:microsoft.com/office/officeart/2018/5/layout/CenteredIconLabelDescriptionList"/>
    <dgm:cxn modelId="{ACFC76F0-C784-47B3-B431-63CBD491AF55}" type="presParOf" srcId="{F4B31ABC-1825-4D76-ABDD-8D2F373B8ED6}" destId="{18A32BA6-BC5F-45E7-A09E-9A1DE9F09121}" srcOrd="6" destOrd="0" presId="urn:microsoft.com/office/officeart/2018/5/layout/CenteredIconLabelDescriptionList"/>
    <dgm:cxn modelId="{AA687957-5A0B-4E72-89C0-69B4167887BF}" type="presParOf" srcId="{18A32BA6-BC5F-45E7-A09E-9A1DE9F09121}" destId="{20AF526B-6F24-431A-99FB-7E8C11BA17DC}" srcOrd="0" destOrd="0" presId="urn:microsoft.com/office/officeart/2018/5/layout/CenteredIconLabelDescriptionList"/>
    <dgm:cxn modelId="{1A0BA479-A23C-48D6-A3F7-867B2F691B21}" type="presParOf" srcId="{18A32BA6-BC5F-45E7-A09E-9A1DE9F09121}" destId="{0D7DCB70-3A98-411E-8DE9-7250F66200C4}" srcOrd="1" destOrd="0" presId="urn:microsoft.com/office/officeart/2018/5/layout/CenteredIconLabelDescriptionList"/>
    <dgm:cxn modelId="{E3C4029B-6982-447A-93DC-7DEF87EBE5DA}" type="presParOf" srcId="{18A32BA6-BC5F-45E7-A09E-9A1DE9F09121}" destId="{622E3058-198B-4C9C-907E-B53BA3A74002}" srcOrd="2" destOrd="0" presId="urn:microsoft.com/office/officeart/2018/5/layout/CenteredIconLabelDescriptionList"/>
    <dgm:cxn modelId="{83BBB8DF-A965-4E23-8466-19E0EEED7603}" type="presParOf" srcId="{18A32BA6-BC5F-45E7-A09E-9A1DE9F09121}" destId="{F243F039-9C6D-479F-890D-6E2A9F4F3881}" srcOrd="3" destOrd="0" presId="urn:microsoft.com/office/officeart/2018/5/layout/CenteredIconLabelDescriptionList"/>
    <dgm:cxn modelId="{1CA8E224-BC7C-497E-9C04-3C5A653FA6CC}" type="presParOf" srcId="{18A32BA6-BC5F-45E7-A09E-9A1DE9F09121}" destId="{80844E6F-2610-4362-85EA-70EBB191886B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DB7B6-1EB5-4F4D-826F-2750BD353C80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62061D-CD47-4C1B-A791-4799AC409420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E2C0A-C9A3-4D9D-A6FD-B6C37EE5D4E0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700" b="0" i="0" kern="1200"/>
            <a:t>Paid time off</a:t>
          </a:r>
          <a:endParaRPr lang="en-US" sz="1700" kern="1200"/>
        </a:p>
      </dsp:txBody>
      <dsp:txXfrm>
        <a:off x="89042" y="2289522"/>
        <a:ext cx="2368460" cy="720000"/>
      </dsp:txXfrm>
    </dsp:sp>
    <dsp:sp modelId="{E3DD5EC7-73C8-4FA2-BC2A-F5B09364695D}">
      <dsp:nvSpPr>
        <dsp:cNvPr id="0" name=""/>
        <dsp:cNvSpPr/>
      </dsp:nvSpPr>
      <dsp:spPr>
        <a:xfrm>
          <a:off x="3333833" y="394754"/>
          <a:ext cx="1444760" cy="1444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19EBF-42B0-46A9-8C3A-A4249D8403B3}">
      <dsp:nvSpPr>
        <dsp:cNvPr id="0" name=""/>
        <dsp:cNvSpPr/>
      </dsp:nvSpPr>
      <dsp:spPr>
        <a:xfrm>
          <a:off x="3641733" y="702654"/>
          <a:ext cx="828961" cy="8289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DD407-FEFB-46A7-944F-49C007D10C1C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700" b="0" i="0" kern="1200"/>
            <a:t>Broad and flexible scope</a:t>
          </a:r>
          <a:endParaRPr lang="en-US" sz="1700" kern="1200"/>
        </a:p>
      </dsp:txBody>
      <dsp:txXfrm>
        <a:off x="2871984" y="2289522"/>
        <a:ext cx="2368460" cy="720000"/>
      </dsp:txXfrm>
    </dsp:sp>
    <dsp:sp modelId="{FE32CC77-562C-4DD1-B49D-453DFC0DBAD9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540A9B-CBB0-4539-9F3F-9DECC5CFAC33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449773-6613-4E95-B77E-B0CB824E9FC8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700" b="0" i="0" kern="1200"/>
            <a:t>Balanced and Good Faith</a:t>
          </a:r>
          <a:endParaRPr lang="en-US" sz="1700" kern="1200"/>
        </a:p>
      </dsp:txBody>
      <dsp:txXfrm>
        <a:off x="5654925" y="2289522"/>
        <a:ext cx="2368460" cy="720000"/>
      </dsp:txXfrm>
    </dsp:sp>
    <dsp:sp modelId="{667E3394-58B7-416A-9BFA-72C7DD576F6A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B9EF48-45A4-4674-ABD9-9C830E28DDD3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CCEE44-646C-4994-BE4C-8DF19A4D6619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CA" sz="1700" b="0" i="0" kern="1200"/>
            <a:t>Promoting Respect and Fairness</a:t>
          </a:r>
          <a:endParaRPr lang="en-US" sz="1700" kern="1200"/>
        </a:p>
      </dsp:txBody>
      <dsp:txXfrm>
        <a:off x="8437866" y="2289522"/>
        <a:ext cx="236846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313F2A-3E4B-4579-B912-BA6089F8722B}">
      <dsp:nvSpPr>
        <dsp:cNvPr id="0" name=""/>
        <dsp:cNvSpPr/>
      </dsp:nvSpPr>
      <dsp:spPr>
        <a:xfrm>
          <a:off x="1259777" y="800"/>
          <a:ext cx="2617442" cy="157046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Flexible Interpretation</a:t>
          </a:r>
          <a:endParaRPr lang="en-US" sz="2800" kern="1200"/>
        </a:p>
      </dsp:txBody>
      <dsp:txXfrm>
        <a:off x="1259777" y="800"/>
        <a:ext cx="2617442" cy="1570465"/>
      </dsp:txXfrm>
    </dsp:sp>
    <dsp:sp modelId="{93C465D7-601B-4787-97ED-327A38D65FC7}">
      <dsp:nvSpPr>
        <dsp:cNvPr id="0" name=""/>
        <dsp:cNvSpPr/>
      </dsp:nvSpPr>
      <dsp:spPr>
        <a:xfrm>
          <a:off x="4138963" y="800"/>
          <a:ext cx="2617442" cy="1570465"/>
        </a:xfrm>
        <a:prstGeom prst="rect">
          <a:avLst/>
        </a:prstGeom>
        <a:solidFill>
          <a:schemeClr val="accent5">
            <a:hueOff val="1247448"/>
            <a:satOff val="-803"/>
            <a:lumOff val="54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Approval as Default</a:t>
          </a:r>
          <a:endParaRPr lang="en-US" sz="2800" kern="1200"/>
        </a:p>
      </dsp:txBody>
      <dsp:txXfrm>
        <a:off x="4138963" y="800"/>
        <a:ext cx="2617442" cy="1570465"/>
      </dsp:txXfrm>
    </dsp:sp>
    <dsp:sp modelId="{7F461D37-CF67-49C9-B217-7F85CF132442}">
      <dsp:nvSpPr>
        <dsp:cNvPr id="0" name=""/>
        <dsp:cNvSpPr/>
      </dsp:nvSpPr>
      <dsp:spPr>
        <a:xfrm>
          <a:off x="7018150" y="800"/>
          <a:ext cx="2617442" cy="1570465"/>
        </a:xfrm>
        <a:prstGeom prst="rect">
          <a:avLst/>
        </a:prstGeom>
        <a:solidFill>
          <a:schemeClr val="accent5">
            <a:hueOff val="2494895"/>
            <a:satOff val="-1605"/>
            <a:lumOff val="109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Fair Consistency</a:t>
          </a:r>
          <a:endParaRPr lang="en-US" sz="2800" kern="1200"/>
        </a:p>
      </dsp:txBody>
      <dsp:txXfrm>
        <a:off x="7018150" y="800"/>
        <a:ext cx="2617442" cy="1570465"/>
      </dsp:txXfrm>
    </dsp:sp>
    <dsp:sp modelId="{B1E1DA52-CE1E-4B38-B936-7E617499141A}">
      <dsp:nvSpPr>
        <dsp:cNvPr id="0" name=""/>
        <dsp:cNvSpPr/>
      </dsp:nvSpPr>
      <dsp:spPr>
        <a:xfrm>
          <a:off x="1259777" y="1833010"/>
          <a:ext cx="2617442" cy="1570465"/>
        </a:xfrm>
        <a:prstGeom prst="rect">
          <a:avLst/>
        </a:prstGeom>
        <a:solidFill>
          <a:schemeClr val="accent5">
            <a:hueOff val="3742343"/>
            <a:satOff val="-2408"/>
            <a:lumOff val="164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Avoid Informal Restrictions</a:t>
          </a:r>
          <a:endParaRPr lang="en-US" sz="2800" kern="1200"/>
        </a:p>
      </dsp:txBody>
      <dsp:txXfrm>
        <a:off x="1259777" y="1833010"/>
        <a:ext cx="2617442" cy="1570465"/>
      </dsp:txXfrm>
    </dsp:sp>
    <dsp:sp modelId="{10DAE394-F046-478D-BC3C-DBAA357186D6}">
      <dsp:nvSpPr>
        <dsp:cNvPr id="0" name=""/>
        <dsp:cNvSpPr/>
      </dsp:nvSpPr>
      <dsp:spPr>
        <a:xfrm>
          <a:off x="4138963" y="1833010"/>
          <a:ext cx="2617442" cy="1570465"/>
        </a:xfrm>
        <a:prstGeom prst="rect">
          <a:avLst/>
        </a:prstGeom>
        <a:solidFill>
          <a:schemeClr val="accent5">
            <a:hueOff val="4989790"/>
            <a:satOff val="-3210"/>
            <a:lumOff val="219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Case by case</a:t>
          </a:r>
          <a:endParaRPr lang="en-US" sz="2800" kern="1200"/>
        </a:p>
      </dsp:txBody>
      <dsp:txXfrm>
        <a:off x="4138963" y="1833010"/>
        <a:ext cx="2617442" cy="1570465"/>
      </dsp:txXfrm>
    </dsp:sp>
    <dsp:sp modelId="{B45158AA-C47A-4717-B18D-63E7C5FF9D50}">
      <dsp:nvSpPr>
        <dsp:cNvPr id="0" name=""/>
        <dsp:cNvSpPr/>
      </dsp:nvSpPr>
      <dsp:spPr>
        <a:xfrm>
          <a:off x="7018150" y="1833010"/>
          <a:ext cx="2617442" cy="1570465"/>
        </a:xfrm>
        <a:prstGeom prst="rect">
          <a:avLst/>
        </a:prstGeom>
        <a:solidFill>
          <a:schemeClr val="accent5">
            <a:hueOff val="6237238"/>
            <a:satOff val="-4013"/>
            <a:lumOff val="274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800" kern="1200"/>
            <a:t>Unit requirements important</a:t>
          </a:r>
          <a:endParaRPr lang="en-US" sz="2800" kern="1200"/>
        </a:p>
      </dsp:txBody>
      <dsp:txXfrm>
        <a:off x="7018150" y="1833010"/>
        <a:ext cx="2617442" cy="15704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0C222-3F0B-4057-AC4C-B8B1C9080C35}">
      <dsp:nvSpPr>
        <dsp:cNvPr id="0" name=""/>
        <dsp:cNvSpPr/>
      </dsp:nvSpPr>
      <dsp:spPr>
        <a:xfrm>
          <a:off x="0" y="0"/>
          <a:ext cx="2545698" cy="89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i="0" kern="1200" baseline="0"/>
            <a:t>Understanding Grey Areas</a:t>
          </a:r>
          <a:endParaRPr lang="en-US" sz="1800" kern="1200"/>
        </a:p>
      </dsp:txBody>
      <dsp:txXfrm>
        <a:off x="0" y="0"/>
        <a:ext cx="2545698" cy="893715"/>
      </dsp:txXfrm>
    </dsp:sp>
    <dsp:sp modelId="{3B2DA452-BEFC-45BF-8B3F-D9F0205834B1}">
      <dsp:nvSpPr>
        <dsp:cNvPr id="0" name=""/>
        <dsp:cNvSpPr/>
      </dsp:nvSpPr>
      <dsp:spPr>
        <a:xfrm>
          <a:off x="0" y="893715"/>
          <a:ext cx="2545698" cy="321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/>
            <a:t>Some requests under Article 20.9 fall into unclear grey areas requiring careful consideration and judgement.</a:t>
          </a:r>
          <a:endParaRPr lang="en-US" sz="1400" kern="1200" dirty="0"/>
        </a:p>
      </dsp:txBody>
      <dsp:txXfrm>
        <a:off x="0" y="893715"/>
        <a:ext cx="2545698" cy="3215121"/>
      </dsp:txXfrm>
    </dsp:sp>
    <dsp:sp modelId="{E19DD96D-6F75-4FEF-8D84-86C0B8621F67}">
      <dsp:nvSpPr>
        <dsp:cNvPr id="0" name=""/>
        <dsp:cNvSpPr/>
      </dsp:nvSpPr>
      <dsp:spPr>
        <a:xfrm>
          <a:off x="2800268" y="0"/>
          <a:ext cx="2545698" cy="89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i="0" kern="1200" baseline="0"/>
            <a:t>Importance of Good-Faith Discussion</a:t>
          </a:r>
          <a:endParaRPr lang="en-US" sz="1800" kern="1200"/>
        </a:p>
      </dsp:txBody>
      <dsp:txXfrm>
        <a:off x="2800268" y="0"/>
        <a:ext cx="2545698" cy="893715"/>
      </dsp:txXfrm>
    </dsp:sp>
    <dsp:sp modelId="{A25953BC-AFC5-4B8A-87DB-9007EA6830BA}">
      <dsp:nvSpPr>
        <dsp:cNvPr id="0" name=""/>
        <dsp:cNvSpPr/>
      </dsp:nvSpPr>
      <dsp:spPr>
        <a:xfrm>
          <a:off x="2800268" y="893715"/>
          <a:ext cx="2545698" cy="321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 dirty="0"/>
            <a:t>Open communication and mutual respect help clarify requests and explore solutions in ambiguous cases.</a:t>
          </a:r>
          <a:endParaRPr lang="en-US" sz="1400" kern="1200" dirty="0"/>
        </a:p>
      </dsp:txBody>
      <dsp:txXfrm>
        <a:off x="2800268" y="893715"/>
        <a:ext cx="2545698" cy="3215121"/>
      </dsp:txXfrm>
    </dsp:sp>
    <dsp:sp modelId="{86FA6EE3-8CC4-4B0E-9863-BD7F55345646}">
      <dsp:nvSpPr>
        <dsp:cNvPr id="0" name=""/>
        <dsp:cNvSpPr/>
      </dsp:nvSpPr>
      <dsp:spPr>
        <a:xfrm>
          <a:off x="5600537" y="0"/>
          <a:ext cx="2545698" cy="89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i="0" kern="1200" baseline="0"/>
            <a:t>Role of Flexibility and Collaboration</a:t>
          </a:r>
          <a:endParaRPr lang="en-US" sz="1800" kern="1200"/>
        </a:p>
      </dsp:txBody>
      <dsp:txXfrm>
        <a:off x="5600537" y="0"/>
        <a:ext cx="2545698" cy="893715"/>
      </dsp:txXfrm>
    </dsp:sp>
    <dsp:sp modelId="{737BE183-19E5-486F-BE48-50CEC300104A}">
      <dsp:nvSpPr>
        <dsp:cNvPr id="0" name=""/>
        <dsp:cNvSpPr/>
      </dsp:nvSpPr>
      <dsp:spPr>
        <a:xfrm>
          <a:off x="5600537" y="893715"/>
          <a:ext cx="2545698" cy="321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/>
            <a:t>Flexibility, creativity, and collaboration reduce conflict and encourage problem-solving in grey areas.</a:t>
          </a:r>
          <a:endParaRPr lang="en-US" sz="1400" kern="1200"/>
        </a:p>
      </dsp:txBody>
      <dsp:txXfrm>
        <a:off x="5600537" y="893715"/>
        <a:ext cx="2545698" cy="3215121"/>
      </dsp:txXfrm>
    </dsp:sp>
    <dsp:sp modelId="{DB2148EF-9085-4D56-821F-4F14D85F9331}">
      <dsp:nvSpPr>
        <dsp:cNvPr id="0" name=""/>
        <dsp:cNvSpPr/>
      </dsp:nvSpPr>
      <dsp:spPr>
        <a:xfrm>
          <a:off x="8400805" y="0"/>
          <a:ext cx="2545698" cy="89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22860" rIns="22860" bIns="2286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0" i="0" kern="1200" baseline="0"/>
            <a:t>Involving ASPA for Resolution</a:t>
          </a:r>
          <a:endParaRPr lang="en-US" sz="1800" kern="1200"/>
        </a:p>
      </dsp:txBody>
      <dsp:txXfrm>
        <a:off x="8400805" y="0"/>
        <a:ext cx="2545698" cy="893715"/>
      </dsp:txXfrm>
    </dsp:sp>
    <dsp:sp modelId="{62EAADE3-1E4B-4CD5-9F6C-82FA170827B9}">
      <dsp:nvSpPr>
        <dsp:cNvPr id="0" name=""/>
        <dsp:cNvSpPr/>
      </dsp:nvSpPr>
      <dsp:spPr>
        <a:xfrm>
          <a:off x="8400805" y="893715"/>
          <a:ext cx="2545698" cy="321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baseline="0"/>
            <a:t>If disagreements persist, ASPA involvement ensures decisions align with collective agreements fairly.</a:t>
          </a:r>
          <a:endParaRPr lang="en-US" sz="1400" kern="1200"/>
        </a:p>
      </dsp:txBody>
      <dsp:txXfrm>
        <a:off x="8400805" y="893715"/>
        <a:ext cx="2545698" cy="32151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52FC0-E4EF-46BA-9178-675F11767875}">
      <dsp:nvSpPr>
        <dsp:cNvPr id="0" name=""/>
        <dsp:cNvSpPr/>
      </dsp:nvSpPr>
      <dsp:spPr>
        <a:xfrm>
          <a:off x="788602" y="936176"/>
          <a:ext cx="841640" cy="8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D2910-1CBF-488C-BB11-1D6E4778F9CD}">
      <dsp:nvSpPr>
        <dsp:cNvPr id="0" name=""/>
        <dsp:cNvSpPr/>
      </dsp:nvSpPr>
      <dsp:spPr>
        <a:xfrm>
          <a:off x="7079" y="1843689"/>
          <a:ext cx="2404687" cy="439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0" kern="1200" baseline="0"/>
            <a:t>Clear and General Reasons</a:t>
          </a:r>
          <a:endParaRPr lang="en-US" sz="1400" kern="1200"/>
        </a:p>
      </dsp:txBody>
      <dsp:txXfrm>
        <a:off x="7079" y="1843689"/>
        <a:ext cx="2404687" cy="439606"/>
      </dsp:txXfrm>
    </dsp:sp>
    <dsp:sp modelId="{12D22429-006C-4528-9EBB-BC1B4F25DDC7}">
      <dsp:nvSpPr>
        <dsp:cNvPr id="0" name=""/>
        <dsp:cNvSpPr/>
      </dsp:nvSpPr>
      <dsp:spPr>
        <a:xfrm>
          <a:off x="7079" y="2313934"/>
          <a:ext cx="2404687" cy="154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7079" y="2313934"/>
        <a:ext cx="2404687" cy="154165"/>
      </dsp:txXfrm>
    </dsp:sp>
    <dsp:sp modelId="{2E20484B-0D7F-4E1D-B432-3F722F46137B}">
      <dsp:nvSpPr>
        <dsp:cNvPr id="0" name=""/>
        <dsp:cNvSpPr/>
      </dsp:nvSpPr>
      <dsp:spPr>
        <a:xfrm>
          <a:off x="3614110" y="936176"/>
          <a:ext cx="841640" cy="8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4C9400-9195-4811-95F9-37A836B4D6BF}">
      <dsp:nvSpPr>
        <dsp:cNvPr id="0" name=""/>
        <dsp:cNvSpPr/>
      </dsp:nvSpPr>
      <dsp:spPr>
        <a:xfrm>
          <a:off x="2832587" y="1843689"/>
          <a:ext cx="2404687" cy="439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0" kern="1200" baseline="0"/>
            <a:t>Advance Notice</a:t>
          </a:r>
          <a:endParaRPr lang="en-US" sz="1400" kern="1200"/>
        </a:p>
      </dsp:txBody>
      <dsp:txXfrm>
        <a:off x="2832587" y="1843689"/>
        <a:ext cx="2404687" cy="439606"/>
      </dsp:txXfrm>
    </dsp:sp>
    <dsp:sp modelId="{DA5F66AD-21D3-4B32-8A2E-0FDB2CF4E551}">
      <dsp:nvSpPr>
        <dsp:cNvPr id="0" name=""/>
        <dsp:cNvSpPr/>
      </dsp:nvSpPr>
      <dsp:spPr>
        <a:xfrm>
          <a:off x="2832587" y="2313934"/>
          <a:ext cx="2404687" cy="154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2832587" y="2313934"/>
        <a:ext cx="2404687" cy="154165"/>
      </dsp:txXfrm>
    </dsp:sp>
    <dsp:sp modelId="{C113D403-6D23-4D2B-9DAD-53C14498261E}">
      <dsp:nvSpPr>
        <dsp:cNvPr id="0" name=""/>
        <dsp:cNvSpPr/>
      </dsp:nvSpPr>
      <dsp:spPr>
        <a:xfrm>
          <a:off x="6439618" y="936176"/>
          <a:ext cx="841640" cy="8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D515D-F03D-4CD4-A9F0-BE5AEFAA4F32}">
      <dsp:nvSpPr>
        <dsp:cNvPr id="0" name=""/>
        <dsp:cNvSpPr/>
      </dsp:nvSpPr>
      <dsp:spPr>
        <a:xfrm>
          <a:off x="5658095" y="1843689"/>
          <a:ext cx="2404687" cy="439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0" kern="1200" baseline="0"/>
            <a:t>Know Your Entitlement</a:t>
          </a:r>
          <a:endParaRPr lang="en-US" sz="1400" kern="1200"/>
        </a:p>
      </dsp:txBody>
      <dsp:txXfrm>
        <a:off x="5658095" y="1843689"/>
        <a:ext cx="2404687" cy="439606"/>
      </dsp:txXfrm>
    </dsp:sp>
    <dsp:sp modelId="{BD06DBE8-9FE9-41BE-AE74-9441495DDFBE}">
      <dsp:nvSpPr>
        <dsp:cNvPr id="0" name=""/>
        <dsp:cNvSpPr/>
      </dsp:nvSpPr>
      <dsp:spPr>
        <a:xfrm>
          <a:off x="5658095" y="2313934"/>
          <a:ext cx="2404687" cy="154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5658095" y="2313934"/>
        <a:ext cx="2404687" cy="154165"/>
      </dsp:txXfrm>
    </dsp:sp>
    <dsp:sp modelId="{20AF526B-6F24-431A-99FB-7E8C11BA17DC}">
      <dsp:nvSpPr>
        <dsp:cNvPr id="0" name=""/>
        <dsp:cNvSpPr/>
      </dsp:nvSpPr>
      <dsp:spPr>
        <a:xfrm>
          <a:off x="9265126" y="936176"/>
          <a:ext cx="841640" cy="84164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E3058-198B-4C9C-907E-B53BA3A74002}">
      <dsp:nvSpPr>
        <dsp:cNvPr id="0" name=""/>
        <dsp:cNvSpPr/>
      </dsp:nvSpPr>
      <dsp:spPr>
        <a:xfrm>
          <a:off x="8483602" y="1843689"/>
          <a:ext cx="2404687" cy="439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i="0" kern="1200" baseline="0"/>
            <a:t>Record Keeping and Support</a:t>
          </a:r>
          <a:endParaRPr lang="en-US" sz="1400" kern="1200"/>
        </a:p>
      </dsp:txBody>
      <dsp:txXfrm>
        <a:off x="8483602" y="1843689"/>
        <a:ext cx="2404687" cy="439606"/>
      </dsp:txXfrm>
    </dsp:sp>
    <dsp:sp modelId="{80844E6F-2610-4362-85EA-70EBB191886B}">
      <dsp:nvSpPr>
        <dsp:cNvPr id="0" name=""/>
        <dsp:cNvSpPr/>
      </dsp:nvSpPr>
      <dsp:spPr>
        <a:xfrm>
          <a:off x="8483602" y="2313934"/>
          <a:ext cx="2404687" cy="1541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8483602" y="2313934"/>
        <a:ext cx="2404687" cy="154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3/layout/hArchList1">
  <dgm:title val="Horizontal Text Blocks"/>
  <dgm:desc val="Short bits of text with formatted headers. Use as an easier-to-read alternative to a bulleted list."/>
  <dgm:catLst>
    <dgm:cat type="list" pri="100"/>
    <dgm:cat type="timeline" pri="500"/>
    <dgm:cat type="process" pri="6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vertAlign" val="t"/>
          <dgm:param type="horzAlign" val="l"/>
        </dgm:alg>
      </dgm:if>
      <dgm:else name="Name3">
        <dgm:alg type="lin">
          <dgm:param type="vertAlign" val="t"/>
          <dgm:param type="horzAlign" val="r"/>
        </dgm:alg>
      </dgm:else>
    </dgm:choose>
    <dgm:presOf/>
    <dgm:constrLst>
      <dgm:constr type="primFontSz" for="des" forName="pictRect" op="equ" val="18"/>
      <dgm:constr type="primFontSz" for="des" forName="textRect" refType="primFontSz" refFor="des" refForName="pictRect" op="equ" fact="0.77"/>
      <dgm:constr type="w" for="ch" forName="compNode" refType="w"/>
      <dgm:constr type="h" for="ch" forName="compNode" refType="h"/>
      <dgm:constr type="h" for="des" forName="pictRect" op="equ"/>
      <dgm:constr type="h" for="des" forName="pictRect" refType="primFontSz" refFor="des" refForName="pictRect" fact="3"/>
      <dgm:constr type="w" for="ch" ptType="sibTrans" refType="w" refFor="ch" refForName="compNode" op="equ" fact="0.1"/>
      <dgm:constr type="sp" refType="w" refFor="ch" refForName="compNode" op="equ" fact="0.1"/>
    </dgm:constrLst>
    <dgm:ruleLst/>
    <dgm:forEach name="Name4" axis="ch" ptType="node" cnt="20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h" for="ch" forName="pictRect" refType="h" fact="0.1"/>
          <dgm:constr type="l" for="ch" forName="pictRect"/>
          <dgm:constr type="t" for="ch" forName="pictRect"/>
          <dgm:constr type="l" for="ch" forName="textRect"/>
          <dgm:constr type="t" for="ch" forName="textRect" refType="b" refFor="ch" refForName="pictRect"/>
        </dgm:constrLst>
        <dgm:ruleLst/>
        <dgm:layoutNode name="pictRect" styleLbl="revTx">
          <dgm:varLst>
            <dgm:chMax val="0"/>
            <dgm:bulletEnabled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hoose name="choosePictRectConstraints">
            <dgm:if name="ifPictRectConstraints" func="var" arg="dir" op="equ" val="norm">
              <dgm:constrLst>
                <dgm:constr type="h" refType="w" op="lte" fact="0.4"/>
                <dgm:constr type="lMarg" val="10.8"/>
                <dgm:constr type="rMarg" refType="primFontSz" fact="0.1"/>
                <dgm:constr type="tMarg" refType="primFontSz" fact="0.1"/>
                <dgm:constr type="bMarg" refType="primFontSz" fact="0.1"/>
              </dgm:constrLst>
            </dgm:if>
            <dgm:else name="elsePictRectConstraints">
              <dgm:constrLst>
                <dgm:constr type="lMarg" refType="primFontSz" fact="0.1"/>
                <dgm:constr type="rMarg" val="10.8"/>
                <dgm:constr type="tMarg" refType="primFontSz" fact="0.1"/>
                <dgm:constr type="bMarg" refType="primFontSz" fact="0.1"/>
              </dgm:constrLst>
            </dgm:else>
          </dgm:choose>
          <dgm:ruleLst>
            <dgm:rule type="h" val="INF" fact="NaN" max="NaN"/>
            <dgm:rule type="primFontSz" val="5" fact="NaN" max="NaN"/>
          </dgm:ruleLst>
        </dgm:layoutNode>
        <dgm:layoutNode name="textRect" styleLbl="revTx">
          <dgm:varLst>
            <dgm:bulletEnabled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hoose name="chooseTextRectConstraints">
            <dgm:if name="ifTextRectConstraints" func="var" arg="dir" op="equ" val="norm">
              <dgm:constrLst>
                <dgm:constr type="lMarg" val="10.8"/>
                <dgm:constr type="rMarg" refType="primFontSz" fact="0.1"/>
                <dgm:constr type="tMarg" refType="primFontSz" fact="0.1"/>
                <dgm:constr type="bMarg" refType="primFontSz" fact="0.1"/>
              </dgm:constrLst>
            </dgm:if>
            <dgm:else name="elseTextRectConstraints">
              <dgm:constrLst>
                <dgm:constr type="lMarg" refType="primFontSz" fact="0.1"/>
                <dgm:constr type="rMarg" val="10.8"/>
                <dgm:constr type="tMarg" refType="primFontSz" fact="0.1"/>
                <dgm:constr type="bMarg" refType="primFontSz" fact="0.1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DD96E-C669-4342-98E1-998F86D5D671}" type="datetimeFigureOut">
              <a:rPr lang="en-CA" smtClean="0"/>
              <a:t>2026-03-30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7E626-4B71-4903-9A93-46D61986981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35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4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51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359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87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31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42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4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0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1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8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2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1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8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3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7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2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2E0515A-7590-2149-8808-28DD5EF8B8C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29F6E-A0BA-C345-971A-2D856CAEB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9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8D252C-C03E-13E6-1C61-89B3C6F32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2382" y="1454964"/>
            <a:ext cx="6261917" cy="3308840"/>
          </a:xfrm>
        </p:spPr>
        <p:txBody>
          <a:bodyPr>
            <a:normAutofit/>
          </a:bodyPr>
          <a:lstStyle/>
          <a:p>
            <a:r>
              <a:rPr lang="en-CA" dirty="0"/>
              <a:t>Personal Days	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BE50CDB-4564-544E-A94B-587758998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2382" y="4763803"/>
            <a:ext cx="6261917" cy="1464378"/>
          </a:xfrm>
        </p:spPr>
        <p:txBody>
          <a:bodyPr>
            <a:normAutofit/>
          </a:bodyPr>
          <a:lstStyle/>
          <a:p>
            <a:r>
              <a:rPr lang="en-CA" dirty="0"/>
              <a:t>Lunch and Learn</a:t>
            </a:r>
          </a:p>
        </p:txBody>
      </p:sp>
      <p:pic>
        <p:nvPicPr>
          <p:cNvPr id="7" name="Picture 6" descr="Close up of pin and stethoscope, pinned on doctor's appointment">
            <a:extLst>
              <a:ext uri="{FF2B5EF4-FFF2-40B4-BE49-F238E27FC236}">
                <a16:creationId xmlns:a16="http://schemas.microsoft.com/office/drawing/2014/main" id="{96F2315F-E1AC-C515-2E78-DB56F16427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8801" r="16088" b="-1"/>
          <a:stretch>
            <a:fillRect/>
          </a:stretch>
        </p:blipFill>
        <p:spPr>
          <a:xfrm>
            <a:off x="-1" y="10"/>
            <a:ext cx="463468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53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471BC-D87D-711E-3649-6948A497B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4955" y="4777380"/>
            <a:ext cx="6974911" cy="8614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 kern="1200" cap="all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SALARY Continuance, Vacation, Flex, and Personal days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241826-C8AE-D1B4-AF1B-01002E01F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1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 of How it works with other days off.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9696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B4F41-4D85-B6E8-FD62-95FFA0071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7933" y="334194"/>
            <a:ext cx="9144000" cy="1579273"/>
          </a:xfrm>
        </p:spPr>
        <p:txBody>
          <a:bodyPr>
            <a:normAutofit fontScale="90000"/>
          </a:bodyPr>
          <a:lstStyle/>
          <a:p>
            <a:r>
              <a:rPr lang="en-US" dirty="0"/>
              <a:t>Burden on operations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B594D-BA58-5ED6-6DC5-D5CD3EB32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1132" y="1913467"/>
            <a:ext cx="1338503" cy="34650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Sick Days</a:t>
            </a:r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E26AA14D-0EF1-CE82-D933-BE1BB523DC20}"/>
              </a:ext>
            </a:extLst>
          </p:cNvPr>
          <p:cNvSpPr/>
          <p:nvPr/>
        </p:nvSpPr>
        <p:spPr>
          <a:xfrm>
            <a:off x="1727198" y="2259974"/>
            <a:ext cx="9431867" cy="3344333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1906135-E420-0F02-FE80-03020E4CDC9C}"/>
              </a:ext>
            </a:extLst>
          </p:cNvPr>
          <p:cNvSpPr txBox="1">
            <a:spLocks/>
          </p:cNvSpPr>
          <p:nvPr/>
        </p:nvSpPr>
        <p:spPr>
          <a:xfrm>
            <a:off x="3209635" y="2455333"/>
            <a:ext cx="1667165" cy="497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Personal &amp; Family Days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AEE16BB-A7BA-7C95-FA7F-A0CC687F512F}"/>
              </a:ext>
            </a:extLst>
          </p:cNvPr>
          <p:cNvSpPr txBox="1">
            <a:spLocks/>
          </p:cNvSpPr>
          <p:nvPr/>
        </p:nvSpPr>
        <p:spPr>
          <a:xfrm>
            <a:off x="5629947" y="3429000"/>
            <a:ext cx="1338503" cy="34650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Vacation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F6A9987-CA86-7443-FE9E-4D8B5C92F1D5}"/>
              </a:ext>
            </a:extLst>
          </p:cNvPr>
          <p:cNvSpPr txBox="1">
            <a:spLocks/>
          </p:cNvSpPr>
          <p:nvPr/>
        </p:nvSpPr>
        <p:spPr>
          <a:xfrm>
            <a:off x="8220747" y="4315691"/>
            <a:ext cx="1338503" cy="3465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Flex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E579953-51F4-12A3-F8C4-E6A6B42E7CED}"/>
              </a:ext>
            </a:extLst>
          </p:cNvPr>
          <p:cNvSpPr txBox="1">
            <a:spLocks/>
          </p:cNvSpPr>
          <p:nvPr/>
        </p:nvSpPr>
        <p:spPr>
          <a:xfrm>
            <a:off x="129309" y="3300397"/>
            <a:ext cx="1597889" cy="237709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Usual Level of allowed burden on operations</a:t>
            </a:r>
          </a:p>
          <a:p>
            <a:r>
              <a:rPr lang="en-US" dirty="0"/>
              <a:t>(ASPA experience &amp; interpretation but varies by unit) </a:t>
            </a:r>
          </a:p>
        </p:txBody>
      </p:sp>
    </p:spTree>
    <p:extLst>
      <p:ext uri="{BB962C8B-B14F-4D97-AF65-F5344CB8AC3E}">
        <p14:creationId xmlns:p14="http://schemas.microsoft.com/office/powerpoint/2010/main" val="873761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FF6CB-69C5-C261-D76F-47678C64C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648A1-34D3-8BED-76E1-FC91FDEF6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091" y="334194"/>
            <a:ext cx="10520218" cy="1579273"/>
          </a:xfrm>
        </p:spPr>
        <p:txBody>
          <a:bodyPr>
            <a:normAutofit fontScale="90000"/>
          </a:bodyPr>
          <a:lstStyle/>
          <a:p>
            <a:r>
              <a:rPr lang="en-US" dirty="0"/>
              <a:t>Restrictiveness on Reason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A48817-6582-97FC-7021-EBC17FEF0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667" y="3082493"/>
            <a:ext cx="1338503" cy="346507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Sick Days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C38ACCC-0D7D-A9DA-280A-A2536BC36851}"/>
              </a:ext>
            </a:extLst>
          </p:cNvPr>
          <p:cNvSpPr txBox="1">
            <a:spLocks/>
          </p:cNvSpPr>
          <p:nvPr/>
        </p:nvSpPr>
        <p:spPr>
          <a:xfrm>
            <a:off x="2795925" y="3006920"/>
            <a:ext cx="1667165" cy="497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Personal / Family Days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70D41C9-4CCC-AE1E-435A-6FEEE2215629}"/>
              </a:ext>
            </a:extLst>
          </p:cNvPr>
          <p:cNvSpPr txBox="1">
            <a:spLocks/>
          </p:cNvSpPr>
          <p:nvPr/>
        </p:nvSpPr>
        <p:spPr>
          <a:xfrm>
            <a:off x="9194415" y="3082493"/>
            <a:ext cx="1338503" cy="34650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Vacation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AE3AA9-3F32-F62E-9767-DB7A38FC5C8F}"/>
              </a:ext>
            </a:extLst>
          </p:cNvPr>
          <p:cNvSpPr txBox="1">
            <a:spLocks/>
          </p:cNvSpPr>
          <p:nvPr/>
        </p:nvSpPr>
        <p:spPr>
          <a:xfrm>
            <a:off x="5756813" y="3088293"/>
            <a:ext cx="1338503" cy="3465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Flex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E383E3-C08A-6548-CA2E-AF960463D6B8}"/>
              </a:ext>
            </a:extLst>
          </p:cNvPr>
          <p:cNvSpPr txBox="1"/>
          <p:nvPr/>
        </p:nvSpPr>
        <p:spPr>
          <a:xfrm>
            <a:off x="554617" y="3362289"/>
            <a:ext cx="14660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X /year</a:t>
            </a:r>
          </a:p>
          <a:p>
            <a:pPr algn="ctr"/>
            <a:r>
              <a:rPr lang="en-US" dirty="0"/>
              <a:t>After 5 consecutive -&gt; short term sick leave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74D624-F8E5-C555-5972-8E72F4EE32BD}"/>
              </a:ext>
            </a:extLst>
          </p:cNvPr>
          <p:cNvSpPr txBox="1"/>
          <p:nvPr/>
        </p:nvSpPr>
        <p:spPr>
          <a:xfrm>
            <a:off x="3199581" y="3508470"/>
            <a:ext cx="859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/year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A3C89D-B48B-0492-AA88-67813EA80FE0}"/>
              </a:ext>
            </a:extLst>
          </p:cNvPr>
          <p:cNvSpPr txBox="1"/>
          <p:nvPr/>
        </p:nvSpPr>
        <p:spPr>
          <a:xfrm>
            <a:off x="4951259" y="3535774"/>
            <a:ext cx="3188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Accrued up to X hours</a:t>
            </a:r>
          </a:p>
          <a:p>
            <a:pPr algn="ctr"/>
            <a:r>
              <a:rPr lang="en-US" dirty="0"/>
              <a:t>More accrued with permission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BDE2BA8-EA5E-7EAC-504A-D9EBDF345EB4}"/>
              </a:ext>
            </a:extLst>
          </p:cNvPr>
          <p:cNvSpPr txBox="1"/>
          <p:nvPr/>
        </p:nvSpPr>
        <p:spPr>
          <a:xfrm>
            <a:off x="9433740" y="3444791"/>
            <a:ext cx="859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/year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BD4CD4-974B-FE40-4EC2-A64930D3FEAC}"/>
              </a:ext>
            </a:extLst>
          </p:cNvPr>
          <p:cNvSpPr txBox="1"/>
          <p:nvPr/>
        </p:nvSpPr>
        <p:spPr>
          <a:xfrm>
            <a:off x="8501849" y="3814123"/>
            <a:ext cx="2723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Option to purchase </a:t>
            </a:r>
          </a:p>
          <a:p>
            <a:pPr algn="ctr"/>
            <a:r>
              <a:rPr lang="en-US" dirty="0"/>
              <a:t>(Jan/Feb typical deadline)</a:t>
            </a:r>
          </a:p>
        </p:txBody>
      </p:sp>
      <p:sp>
        <p:nvSpPr>
          <p:cNvPr id="14" name="Left Arrow 13">
            <a:extLst>
              <a:ext uri="{FF2B5EF4-FFF2-40B4-BE49-F238E27FC236}">
                <a16:creationId xmlns:a16="http://schemas.microsoft.com/office/drawing/2014/main" id="{43EEDB9D-D7F7-5ABD-0A05-ADBE49A60218}"/>
              </a:ext>
            </a:extLst>
          </p:cNvPr>
          <p:cNvSpPr/>
          <p:nvPr/>
        </p:nvSpPr>
        <p:spPr>
          <a:xfrm>
            <a:off x="719667" y="4922119"/>
            <a:ext cx="9573924" cy="513481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499677-45D8-F179-B22E-DE53B5C3079D}"/>
              </a:ext>
            </a:extLst>
          </p:cNvPr>
          <p:cNvSpPr txBox="1"/>
          <p:nvPr/>
        </p:nvSpPr>
        <p:spPr>
          <a:xfrm>
            <a:off x="333472" y="5574099"/>
            <a:ext cx="17188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Specific reason</a:t>
            </a:r>
          </a:p>
          <a:p>
            <a:pPr algn="ctr"/>
            <a:r>
              <a:rPr lang="en-US" dirty="0"/>
              <a:t>(own health)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E03127-787C-C484-2653-48DBDF1981DE}"/>
              </a:ext>
            </a:extLst>
          </p:cNvPr>
          <p:cNvSpPr txBox="1"/>
          <p:nvPr/>
        </p:nvSpPr>
        <p:spPr>
          <a:xfrm>
            <a:off x="2422687" y="5574099"/>
            <a:ext cx="1909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Specific reason</a:t>
            </a:r>
          </a:p>
          <a:p>
            <a:pPr algn="ctr"/>
            <a:r>
              <a:rPr lang="en-US" dirty="0"/>
              <a:t>must be provided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51D9C6-4352-A868-2809-AE616A87134E}"/>
              </a:ext>
            </a:extLst>
          </p:cNvPr>
          <p:cNvSpPr txBox="1"/>
          <p:nvPr/>
        </p:nvSpPr>
        <p:spPr>
          <a:xfrm>
            <a:off x="8670198" y="5574099"/>
            <a:ext cx="2198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No reasons required</a:t>
            </a:r>
          </a:p>
          <a:p>
            <a:pPr algn="ctr"/>
            <a:r>
              <a:rPr lang="en-US" dirty="0"/>
              <a:t>?? must be provided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89A19F8-9DD5-EA45-14B0-CC5937144B30}"/>
              </a:ext>
            </a:extLst>
          </p:cNvPr>
          <p:cNvSpPr txBox="1"/>
          <p:nvPr/>
        </p:nvSpPr>
        <p:spPr>
          <a:xfrm>
            <a:off x="5326949" y="5598138"/>
            <a:ext cx="2198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No reasons required</a:t>
            </a:r>
          </a:p>
          <a:p>
            <a:pPr algn="ctr"/>
            <a:r>
              <a:rPr lang="en-US" dirty="0"/>
              <a:t>?? must be provided</a:t>
            </a:r>
          </a:p>
        </p:txBody>
      </p:sp>
    </p:spTree>
    <p:extLst>
      <p:ext uri="{BB962C8B-B14F-4D97-AF65-F5344CB8AC3E}">
        <p14:creationId xmlns:p14="http://schemas.microsoft.com/office/powerpoint/2010/main" val="173926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C8D1AB-9672-AC6C-1B02-EE08D57BB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Good Practice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7708C7-54C5-ECF7-0923-3DCE4437C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0991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207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80F595-A8FB-D67B-F1B3-97FF5EF3F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CA">
                <a:solidFill>
                  <a:srgbClr val="FFFFFF"/>
                </a:solidFill>
              </a:rPr>
              <a:t>Article 20.9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B85040-BAEE-3E08-079E-B14F332A6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en-US" dirty="0"/>
              <a:t>In order to meet the needs of a member to attend to emergent, personal or family situations, a maximum of three (3) days of paid leave is available per calendar year and does not accumulate from year to year.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22133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281B47-8B63-0C08-662C-8AC24B15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EBEBEB"/>
                </a:solidFill>
              </a:rPr>
              <a:t>Purpose and Scope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A63619-26EA-0D70-5C56-97F726FFF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968028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451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D1BB5-C7F3-5B33-9CA1-532C072C7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CA">
                <a:solidFill>
                  <a:srgbClr val="EBEBEB"/>
                </a:solidFill>
              </a:rPr>
              <a:t>ASPA Interpretation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98C77D-40D2-A47C-4400-A355386F4E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690078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878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C3514-8CF6-DB56-9E9D-A825CF9B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n-CA">
                <a:solidFill>
                  <a:schemeClr val="bg2"/>
                </a:solidFill>
              </a:rPr>
              <a:t>Request for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F42E1-68A7-E9DB-9334-8038D65C3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269434" cy="4470821"/>
          </a:xfrm>
        </p:spPr>
        <p:txBody>
          <a:bodyPr>
            <a:normAutofit/>
          </a:bodyPr>
          <a:lstStyle/>
          <a:p>
            <a:r>
              <a:rPr lang="en-CA" dirty="0"/>
              <a:t>Basic reason: Avoid probing questions, or too much detail</a:t>
            </a:r>
          </a:p>
          <a:p>
            <a:r>
              <a:rPr lang="en-CA" dirty="0"/>
              <a:t>Enough to determine balance between operation needs</a:t>
            </a:r>
          </a:p>
          <a:p>
            <a:r>
              <a:rPr lang="en-CA" dirty="0"/>
              <a:t>Members should only need to provide a </a:t>
            </a:r>
            <a:r>
              <a:rPr lang="en-CA" b="1" dirty="0"/>
              <a:t>general description</a:t>
            </a:r>
            <a:r>
              <a:rPr lang="en-CA" dirty="0"/>
              <a:t>, not full specifics.</a:t>
            </a:r>
            <a:br>
              <a:rPr lang="en-CA" dirty="0"/>
            </a:br>
            <a:r>
              <a:rPr lang="en-CA" dirty="0"/>
              <a:t>This approach supports reasonable, respectful, and non‑intrusive information‑gathering while preserving the member’s privacy and dignity.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156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9BE9A6-00A6-614C-2F0E-6A21FD3C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CA">
                <a:solidFill>
                  <a:srgbClr val="FFFFFF"/>
                </a:solidFill>
              </a:rPr>
              <a:t>The Catagories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9B04D-63FE-ED9A-10AF-41740FE38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r>
              <a:rPr lang="en-CA" sz="1900" b="1" i="1" dirty="0"/>
              <a:t>Emergent</a:t>
            </a:r>
            <a:r>
              <a:rPr lang="en-CA" sz="1900" dirty="0"/>
              <a:t> situations — such as sudden illness or urgent failures in the home — are typically straightforward.</a:t>
            </a:r>
          </a:p>
          <a:p>
            <a:r>
              <a:rPr lang="en-CA" sz="1900" b="1" i="1" dirty="0"/>
              <a:t>Personal</a:t>
            </a:r>
            <a:r>
              <a:rPr lang="en-CA" sz="1900" b="1" dirty="0"/>
              <a:t> and </a:t>
            </a:r>
            <a:r>
              <a:rPr lang="en-CA" sz="1900" b="1" i="1" dirty="0"/>
              <a:t>family</a:t>
            </a:r>
            <a:r>
              <a:rPr lang="en-CA" sz="1900" b="1" dirty="0"/>
              <a:t> </a:t>
            </a:r>
            <a:r>
              <a:rPr lang="en-CA" sz="1900" dirty="0"/>
              <a:t>situations can be more subjective, and therefore must be evaluated individually. This reflects both the spirit of Article 20.9 and the reality that personal circumstances differ widely.</a:t>
            </a:r>
          </a:p>
          <a:p>
            <a:r>
              <a:rPr lang="en-CA" sz="1900" dirty="0"/>
              <a:t>Employers may consider operational needs, but those needs should not be used to block legitimate uses of the days.</a:t>
            </a:r>
          </a:p>
          <a:p>
            <a:r>
              <a:rPr lang="en-CA" sz="1900" dirty="0"/>
              <a:t>This aligns directly with ASPA’s belief that thoughtful individual assessment — not blanket rules — ensures fairness and consistent treatment while recognizing unique circumstances.</a:t>
            </a:r>
          </a:p>
          <a:p>
            <a:endParaRPr lang="en-CA" sz="1900" dirty="0"/>
          </a:p>
        </p:txBody>
      </p:sp>
    </p:spTree>
    <p:extLst>
      <p:ext uri="{BB962C8B-B14F-4D97-AF65-F5344CB8AC3E}">
        <p14:creationId xmlns:p14="http://schemas.microsoft.com/office/powerpoint/2010/main" val="1699051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6D7EDB-900E-A7E4-4856-E41A1B593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CA" dirty="0"/>
              <a:t>Easy to approve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96A82-CD31-8618-94A9-35FF648EB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en-CA" dirty="0"/>
              <a:t>High priority, urgent, generally difficult or impossible to delay. Ex:</a:t>
            </a:r>
          </a:p>
          <a:p>
            <a:pPr lvl="1"/>
            <a:r>
              <a:rPr lang="en-CA" dirty="0"/>
              <a:t>Furnace failure</a:t>
            </a:r>
          </a:p>
          <a:p>
            <a:pPr lvl="1"/>
            <a:r>
              <a:rPr lang="en-CA" dirty="0"/>
              <a:t>Dependent ill </a:t>
            </a:r>
          </a:p>
          <a:p>
            <a:pPr lvl="1"/>
            <a:r>
              <a:rPr lang="en-CA" dirty="0"/>
              <a:t>Specialist appointment (child or parent)</a:t>
            </a:r>
          </a:p>
          <a:p>
            <a:pPr lvl="1"/>
            <a:r>
              <a:rPr lang="en-CA" dirty="0"/>
              <a:t>Sudden need to pick child up from school</a:t>
            </a:r>
          </a:p>
          <a:p>
            <a:r>
              <a:rPr lang="en-CA" dirty="0"/>
              <a:t>In these circumstances, operational needs rarely, if ever, outweigh the immediate need for the member to respond.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9738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6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D927F1-CEA6-A764-DCE3-FF9699B0B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n-CA" dirty="0"/>
              <a:t>Reasonable but Flexible 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38E9A-4663-1B35-2E0F-EE9319F22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en-CA" dirty="0"/>
              <a:t>These are </a:t>
            </a:r>
            <a:r>
              <a:rPr lang="en-CA" b="1" dirty="0"/>
              <a:t>examples </a:t>
            </a:r>
            <a:r>
              <a:rPr lang="en-CA" dirty="0"/>
              <a:t>of valid uses under Article 20.9, but since they are </a:t>
            </a:r>
            <a:r>
              <a:rPr lang="en-CA" i="1" dirty="0"/>
              <a:t>planned</a:t>
            </a:r>
            <a:r>
              <a:rPr lang="en-CA" dirty="0"/>
              <a:t> and </a:t>
            </a:r>
            <a:r>
              <a:rPr lang="en-CA" i="1" dirty="0"/>
              <a:t>non‑urgent</a:t>
            </a:r>
          </a:p>
          <a:p>
            <a:pPr lvl="1"/>
            <a:r>
              <a:rPr lang="en-CA" i="1" dirty="0"/>
              <a:t>Routine medical appointment</a:t>
            </a:r>
          </a:p>
          <a:p>
            <a:pPr lvl="1"/>
            <a:r>
              <a:rPr lang="en-CA" i="1" dirty="0"/>
              <a:t>School event (Parent-teacher meetings, concert)</a:t>
            </a:r>
          </a:p>
          <a:p>
            <a:pPr lvl="1"/>
            <a:r>
              <a:rPr lang="en-CA" i="1" dirty="0"/>
              <a:t>Non-emergent legal appointment</a:t>
            </a:r>
          </a:p>
          <a:p>
            <a:pPr lvl="1"/>
            <a:r>
              <a:rPr lang="en-CA" i="1" dirty="0"/>
              <a:t>Pre-planned personal or family commitment that cannot occur outside of work hours.</a:t>
            </a:r>
          </a:p>
          <a:p>
            <a:r>
              <a:rPr lang="en-CA" dirty="0"/>
              <a:t>Operational considerations may influence whether the specific </a:t>
            </a:r>
            <a:r>
              <a:rPr lang="en-CA" i="1" dirty="0"/>
              <a:t>date</a:t>
            </a:r>
            <a:r>
              <a:rPr lang="en-CA" dirty="0"/>
              <a:t> can be approved, but these remain legitimate Article 20.9 uses.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4489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EB8D0-A822-3887-690B-44ED77589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Grey (Case-By-Case Required)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F6F1C-3E8B-8728-C5F8-5782398BF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Some situations will not clearly fall into </a:t>
            </a:r>
            <a:r>
              <a:rPr lang="en-CA" i="1" dirty="0"/>
              <a:t>emergent</a:t>
            </a:r>
            <a:r>
              <a:rPr lang="en-CA" dirty="0"/>
              <a:t>, </a:t>
            </a:r>
            <a:r>
              <a:rPr lang="en-CA" i="1" dirty="0"/>
              <a:t>personal</a:t>
            </a:r>
            <a:r>
              <a:rPr lang="en-CA" dirty="0"/>
              <a:t>, or </a:t>
            </a:r>
            <a:r>
              <a:rPr lang="en-CA" i="1" dirty="0"/>
              <a:t>family</a:t>
            </a:r>
            <a:r>
              <a:rPr lang="en-CA" dirty="0"/>
              <a:t> categories, and reasonable people may differ on whether Article 20.9 applies. 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FC4D847F-5D9F-F1A4-57B1-C86F2B1E8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963762"/>
              </p:ext>
            </p:extLst>
          </p:nvPr>
        </p:nvGraphicFramePr>
        <p:xfrm>
          <a:off x="516835" y="3514475"/>
          <a:ext cx="10952922" cy="4108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4534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613</Words>
  <Application>Microsoft Office PowerPoint</Application>
  <PresentationFormat>Widescreen</PresentationFormat>
  <Paragraphs>84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Century Gothic</vt:lpstr>
      <vt:lpstr>Wingdings 3</vt:lpstr>
      <vt:lpstr>Ion</vt:lpstr>
      <vt:lpstr>Personal Days </vt:lpstr>
      <vt:lpstr>Article 20.9</vt:lpstr>
      <vt:lpstr>Purpose and Scope</vt:lpstr>
      <vt:lpstr>ASPA Interpretation </vt:lpstr>
      <vt:lpstr>Request for Information</vt:lpstr>
      <vt:lpstr>The Catagories</vt:lpstr>
      <vt:lpstr>Easy to approve</vt:lpstr>
      <vt:lpstr>Reasonable but Flexible </vt:lpstr>
      <vt:lpstr>Grey (Case-By-Case Required)</vt:lpstr>
      <vt:lpstr>Discussion of How it works with other days off.</vt:lpstr>
      <vt:lpstr>Burden on operations</vt:lpstr>
      <vt:lpstr>Restrictiveness on Reason</vt:lpstr>
      <vt:lpstr>Good Practice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Carolyn Hoessler</dc:creator>
  <cp:lastModifiedBy>Hainstock, Angeline</cp:lastModifiedBy>
  <cp:revision>4</cp:revision>
  <dcterms:created xsi:type="dcterms:W3CDTF">2026-01-20T20:46:05Z</dcterms:created>
  <dcterms:modified xsi:type="dcterms:W3CDTF">2026-03-30T17:20:53Z</dcterms:modified>
</cp:coreProperties>
</file>