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72"/>
    <p:restoredTop sz="94456"/>
  </p:normalViewPr>
  <p:slideViewPr>
    <p:cSldViewPr snapToGrid="0">
      <p:cViewPr varScale="1">
        <p:scale>
          <a:sx n="104" d="100"/>
          <a:sy n="104"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yne Meggs" userId="c6376918-4d9c-4403-8b5a-fd880ebc0756" providerId="ADAL" clId="{3E749920-ED47-4ED5-AA25-3048D7C1546A}"/>
    <pc:docChg chg="undo custSel addSld modSld sldOrd">
      <pc:chgData name="Shayne Meggs" userId="c6376918-4d9c-4403-8b5a-fd880ebc0756" providerId="ADAL" clId="{3E749920-ED47-4ED5-AA25-3048D7C1546A}" dt="2026-05-17T16:18:00.351" v="3372" actId="12"/>
      <pc:docMkLst>
        <pc:docMk/>
      </pc:docMkLst>
      <pc:sldChg chg="addSp modSp new mod setBg setClrOvrMap">
        <pc:chgData name="Shayne Meggs" userId="c6376918-4d9c-4403-8b5a-fd880ebc0756" providerId="ADAL" clId="{3E749920-ED47-4ED5-AA25-3048D7C1546A}" dt="2026-05-16T16:52:57.480" v="67" actId="26606"/>
        <pc:sldMkLst>
          <pc:docMk/>
          <pc:sldMk cId="515135426" sldId="269"/>
        </pc:sldMkLst>
        <pc:spChg chg="mod">
          <ac:chgData name="Shayne Meggs" userId="c6376918-4d9c-4403-8b5a-fd880ebc0756" providerId="ADAL" clId="{3E749920-ED47-4ED5-AA25-3048D7C1546A}" dt="2026-05-16T16:52:57.480" v="67" actId="26606"/>
          <ac:spMkLst>
            <pc:docMk/>
            <pc:sldMk cId="515135426" sldId="269"/>
            <ac:spMk id="2" creationId="{201B209C-33FA-12A0-7551-27B26EE3AF61}"/>
          </ac:spMkLst>
        </pc:spChg>
        <pc:spChg chg="mod">
          <ac:chgData name="Shayne Meggs" userId="c6376918-4d9c-4403-8b5a-fd880ebc0756" providerId="ADAL" clId="{3E749920-ED47-4ED5-AA25-3048D7C1546A}" dt="2026-05-16T16:52:57.480" v="67" actId="26606"/>
          <ac:spMkLst>
            <pc:docMk/>
            <pc:sldMk cId="515135426" sldId="269"/>
            <ac:spMk id="3" creationId="{43317A58-5425-4A3F-2053-98E8AD60FBD2}"/>
          </ac:spMkLst>
        </pc:spChg>
        <pc:spChg chg="add">
          <ac:chgData name="Shayne Meggs" userId="c6376918-4d9c-4403-8b5a-fd880ebc0756" providerId="ADAL" clId="{3E749920-ED47-4ED5-AA25-3048D7C1546A}" dt="2026-05-16T16:52:57.480" v="67" actId="26606"/>
          <ac:spMkLst>
            <pc:docMk/>
            <pc:sldMk cId="515135426" sldId="269"/>
            <ac:spMk id="14" creationId="{4AC0CD9D-7610-4620-93B4-798CCD9AB581}"/>
          </ac:spMkLst>
        </pc:spChg>
        <pc:spChg chg="add">
          <ac:chgData name="Shayne Meggs" userId="c6376918-4d9c-4403-8b5a-fd880ebc0756" providerId="ADAL" clId="{3E749920-ED47-4ED5-AA25-3048D7C1546A}" dt="2026-05-16T16:52:57.480" v="67" actId="26606"/>
          <ac:spMkLst>
            <pc:docMk/>
            <pc:sldMk cId="515135426" sldId="269"/>
            <ac:spMk id="20" creationId="{DE4D62F9-188E-4530-84C2-24BDEE4BEB82}"/>
          </ac:spMkLst>
        </pc:spChg>
        <pc:spChg chg="add">
          <ac:chgData name="Shayne Meggs" userId="c6376918-4d9c-4403-8b5a-fd880ebc0756" providerId="ADAL" clId="{3E749920-ED47-4ED5-AA25-3048D7C1546A}" dt="2026-05-16T16:52:57.480" v="67" actId="26606"/>
          <ac:spMkLst>
            <pc:docMk/>
            <pc:sldMk cId="515135426" sldId="269"/>
            <ac:spMk id="22" creationId="{757B325C-3E35-45CF-9D07-3BCB281F3B9C}"/>
          </ac:spMkLst>
        </pc:spChg>
        <pc:spChg chg="add">
          <ac:chgData name="Shayne Meggs" userId="c6376918-4d9c-4403-8b5a-fd880ebc0756" providerId="ADAL" clId="{3E749920-ED47-4ED5-AA25-3048D7C1546A}" dt="2026-05-16T16:52:57.480" v="67" actId="26606"/>
          <ac:spMkLst>
            <pc:docMk/>
            <pc:sldMk cId="515135426" sldId="269"/>
            <ac:spMk id="24" creationId="{C24BEC42-AFF3-40D1-93A2-A27A42E1E23C}"/>
          </ac:spMkLst>
        </pc:spChg>
        <pc:spChg chg="add">
          <ac:chgData name="Shayne Meggs" userId="c6376918-4d9c-4403-8b5a-fd880ebc0756" providerId="ADAL" clId="{3E749920-ED47-4ED5-AA25-3048D7C1546A}" dt="2026-05-16T16:52:57.480" v="67" actId="26606"/>
          <ac:spMkLst>
            <pc:docMk/>
            <pc:sldMk cId="515135426" sldId="269"/>
            <ac:spMk id="26" creationId="{608F427C-1EC9-4280-9367-F2B3AA063E82}"/>
          </ac:spMkLst>
        </pc:spChg>
        <pc:spChg chg="add">
          <ac:chgData name="Shayne Meggs" userId="c6376918-4d9c-4403-8b5a-fd880ebc0756" providerId="ADAL" clId="{3E749920-ED47-4ED5-AA25-3048D7C1546A}" dt="2026-05-16T16:52:57.480" v="67" actId="26606"/>
          <ac:spMkLst>
            <pc:docMk/>
            <pc:sldMk cId="515135426" sldId="269"/>
            <ac:spMk id="28" creationId="{F98810A7-E114-447A-A7D6-69B27CFB5650}"/>
          </ac:spMkLst>
        </pc:spChg>
        <pc:picChg chg="add">
          <ac:chgData name="Shayne Meggs" userId="c6376918-4d9c-4403-8b5a-fd880ebc0756" providerId="ADAL" clId="{3E749920-ED47-4ED5-AA25-3048D7C1546A}" dt="2026-05-16T16:52:57.480" v="67" actId="26606"/>
          <ac:picMkLst>
            <pc:docMk/>
            <pc:sldMk cId="515135426" sldId="269"/>
            <ac:picMk id="12" creationId="{7C268552-D473-46ED-B1B8-422042C4DEF1}"/>
          </ac:picMkLst>
        </pc:picChg>
        <pc:picChg chg="add">
          <ac:chgData name="Shayne Meggs" userId="c6376918-4d9c-4403-8b5a-fd880ebc0756" providerId="ADAL" clId="{3E749920-ED47-4ED5-AA25-3048D7C1546A}" dt="2026-05-16T16:52:57.480" v="67" actId="26606"/>
          <ac:picMkLst>
            <pc:docMk/>
            <pc:sldMk cId="515135426" sldId="269"/>
            <ac:picMk id="16" creationId="{B9238B3E-24AA-439A-B527-6C5DF6D72145}"/>
          </ac:picMkLst>
        </pc:picChg>
      </pc:sldChg>
      <pc:sldChg chg="addSp delSp modSp new mod setBg modClrScheme setClrOvrMap chgLayout">
        <pc:chgData name="Shayne Meggs" userId="c6376918-4d9c-4403-8b5a-fd880ebc0756" providerId="ADAL" clId="{3E749920-ED47-4ED5-AA25-3048D7C1546A}" dt="2026-05-16T16:55:00.881" v="82" actId="26606"/>
        <pc:sldMkLst>
          <pc:docMk/>
          <pc:sldMk cId="1358607819" sldId="270"/>
        </pc:sldMkLst>
        <pc:spChg chg="add mod ord">
          <ac:chgData name="Shayne Meggs" userId="c6376918-4d9c-4403-8b5a-fd880ebc0756" providerId="ADAL" clId="{3E749920-ED47-4ED5-AA25-3048D7C1546A}" dt="2026-05-16T16:55:00.881" v="82" actId="26606"/>
          <ac:spMkLst>
            <pc:docMk/>
            <pc:sldMk cId="1358607819" sldId="270"/>
            <ac:spMk id="4" creationId="{73AF277F-BEBF-5BF4-E2A2-F55CF8CB8415}"/>
          </ac:spMkLst>
        </pc:spChg>
        <pc:spChg chg="add mod ord">
          <ac:chgData name="Shayne Meggs" userId="c6376918-4d9c-4403-8b5a-fd880ebc0756" providerId="ADAL" clId="{3E749920-ED47-4ED5-AA25-3048D7C1546A}" dt="2026-05-16T16:55:00.881" v="82" actId="26606"/>
          <ac:spMkLst>
            <pc:docMk/>
            <pc:sldMk cId="1358607819" sldId="270"/>
            <ac:spMk id="5" creationId="{2A0DD93D-27B2-E9EC-2276-20207B0EC6A8}"/>
          </ac:spMkLst>
        </pc:spChg>
        <pc:spChg chg="add">
          <ac:chgData name="Shayne Meggs" userId="c6376918-4d9c-4403-8b5a-fd880ebc0756" providerId="ADAL" clId="{3E749920-ED47-4ED5-AA25-3048D7C1546A}" dt="2026-05-16T16:55:00.881" v="82" actId="26606"/>
          <ac:spMkLst>
            <pc:docMk/>
            <pc:sldMk cId="1358607819" sldId="270"/>
            <ac:spMk id="10" creationId="{74CD14DB-BB81-479F-A1FC-1C75640E9F84}"/>
          </ac:spMkLst>
        </pc:spChg>
        <pc:spChg chg="add">
          <ac:chgData name="Shayne Meggs" userId="c6376918-4d9c-4403-8b5a-fd880ebc0756" providerId="ADAL" clId="{3E749920-ED47-4ED5-AA25-3048D7C1546A}" dt="2026-05-16T16:55:00.881" v="82" actId="26606"/>
          <ac:spMkLst>
            <pc:docMk/>
            <pc:sldMk cId="1358607819" sldId="270"/>
            <ac:spMk id="12" creationId="{C943A91B-7CA7-4592-A975-73B1BF8C4C74}"/>
          </ac:spMkLst>
        </pc:spChg>
        <pc:spChg chg="add">
          <ac:chgData name="Shayne Meggs" userId="c6376918-4d9c-4403-8b5a-fd880ebc0756" providerId="ADAL" clId="{3E749920-ED47-4ED5-AA25-3048D7C1546A}" dt="2026-05-16T16:55:00.881" v="82" actId="26606"/>
          <ac:spMkLst>
            <pc:docMk/>
            <pc:sldMk cId="1358607819" sldId="270"/>
            <ac:spMk id="14" creationId="{EC471314-E46A-414B-8D91-74880E84F187}"/>
          </ac:spMkLst>
        </pc:spChg>
        <pc:spChg chg="add">
          <ac:chgData name="Shayne Meggs" userId="c6376918-4d9c-4403-8b5a-fd880ebc0756" providerId="ADAL" clId="{3E749920-ED47-4ED5-AA25-3048D7C1546A}" dt="2026-05-16T16:55:00.881" v="82" actId="26606"/>
          <ac:spMkLst>
            <pc:docMk/>
            <pc:sldMk cId="1358607819" sldId="270"/>
            <ac:spMk id="16" creationId="{6A681326-1C9D-44A3-A627-3871BDAE4127}"/>
          </ac:spMkLst>
        </pc:spChg>
      </pc:sldChg>
      <pc:sldChg chg="modSp new mod">
        <pc:chgData name="Shayne Meggs" userId="c6376918-4d9c-4403-8b5a-fd880ebc0756" providerId="ADAL" clId="{3E749920-ED47-4ED5-AA25-3048D7C1546A}" dt="2026-05-16T17:06:31.535" v="512" actId="26606"/>
        <pc:sldMkLst>
          <pc:docMk/>
          <pc:sldMk cId="3609109403" sldId="271"/>
        </pc:sldMkLst>
        <pc:spChg chg="mod">
          <ac:chgData name="Shayne Meggs" userId="c6376918-4d9c-4403-8b5a-fd880ebc0756" providerId="ADAL" clId="{3E749920-ED47-4ED5-AA25-3048D7C1546A}" dt="2026-05-16T16:58:09.985" v="100" actId="20577"/>
          <ac:spMkLst>
            <pc:docMk/>
            <pc:sldMk cId="3609109403" sldId="271"/>
            <ac:spMk id="2" creationId="{EB2F1FF5-8836-99B1-6BD8-13F1C9A59C14}"/>
          </ac:spMkLst>
        </pc:spChg>
        <pc:spChg chg="mod">
          <ac:chgData name="Shayne Meggs" userId="c6376918-4d9c-4403-8b5a-fd880ebc0756" providerId="ADAL" clId="{3E749920-ED47-4ED5-AA25-3048D7C1546A}" dt="2026-05-16T17:06:31.535" v="512" actId="26606"/>
          <ac:spMkLst>
            <pc:docMk/>
            <pc:sldMk cId="3609109403" sldId="271"/>
            <ac:spMk id="3" creationId="{41DCD6BE-2503-AA37-99CE-F9CB1AF22DD0}"/>
          </ac:spMkLst>
        </pc:spChg>
      </pc:sldChg>
      <pc:sldChg chg="addSp modSp new mod setBg">
        <pc:chgData name="Shayne Meggs" userId="c6376918-4d9c-4403-8b5a-fd880ebc0756" providerId="ADAL" clId="{3E749920-ED47-4ED5-AA25-3048D7C1546A}" dt="2026-05-17T16:17:23.956" v="3370" actId="20577"/>
        <pc:sldMkLst>
          <pc:docMk/>
          <pc:sldMk cId="1205444307" sldId="272"/>
        </pc:sldMkLst>
        <pc:spChg chg="mod">
          <ac:chgData name="Shayne Meggs" userId="c6376918-4d9c-4403-8b5a-fd880ebc0756" providerId="ADAL" clId="{3E749920-ED47-4ED5-AA25-3048D7C1546A}" dt="2026-05-16T17:09:31.910" v="824" actId="26606"/>
          <ac:spMkLst>
            <pc:docMk/>
            <pc:sldMk cId="1205444307" sldId="272"/>
            <ac:spMk id="2" creationId="{2973CB4F-C256-1938-90A2-50A38336A15B}"/>
          </ac:spMkLst>
        </pc:spChg>
        <pc:spChg chg="mod">
          <ac:chgData name="Shayne Meggs" userId="c6376918-4d9c-4403-8b5a-fd880ebc0756" providerId="ADAL" clId="{3E749920-ED47-4ED5-AA25-3048D7C1546A}" dt="2026-05-17T16:17:23.956" v="3370" actId="20577"/>
          <ac:spMkLst>
            <pc:docMk/>
            <pc:sldMk cId="1205444307" sldId="272"/>
            <ac:spMk id="3" creationId="{25D86125-88CA-921E-5E93-3CD4FE4B1EC6}"/>
          </ac:spMkLst>
        </pc:spChg>
        <pc:spChg chg="add">
          <ac:chgData name="Shayne Meggs" userId="c6376918-4d9c-4403-8b5a-fd880ebc0756" providerId="ADAL" clId="{3E749920-ED47-4ED5-AA25-3048D7C1546A}" dt="2026-05-16T17:09:31.910" v="824" actId="26606"/>
          <ac:spMkLst>
            <pc:docMk/>
            <pc:sldMk cId="1205444307" sldId="272"/>
            <ac:spMk id="8" creationId="{923E8915-D2AA-4327-A45A-972C3CA9574B}"/>
          </ac:spMkLst>
        </pc:spChg>
        <pc:spChg chg="add">
          <ac:chgData name="Shayne Meggs" userId="c6376918-4d9c-4403-8b5a-fd880ebc0756" providerId="ADAL" clId="{3E749920-ED47-4ED5-AA25-3048D7C1546A}" dt="2026-05-16T17:09:31.910" v="824" actId="26606"/>
          <ac:spMkLst>
            <pc:docMk/>
            <pc:sldMk cId="1205444307" sldId="272"/>
            <ac:spMk id="10" creationId="{8302FC3C-9804-4950-B721-5FD704BA6065}"/>
          </ac:spMkLst>
        </pc:spChg>
        <pc:spChg chg="add">
          <ac:chgData name="Shayne Meggs" userId="c6376918-4d9c-4403-8b5a-fd880ebc0756" providerId="ADAL" clId="{3E749920-ED47-4ED5-AA25-3048D7C1546A}" dt="2026-05-16T17:09:31.910" v="824" actId="26606"/>
          <ac:spMkLst>
            <pc:docMk/>
            <pc:sldMk cId="1205444307" sldId="272"/>
            <ac:spMk id="16" creationId="{F3798573-F27B-47EB-8EA4-7EE34954C2D6}"/>
          </ac:spMkLst>
        </pc:spChg>
        <pc:picChg chg="add">
          <ac:chgData name="Shayne Meggs" userId="c6376918-4d9c-4403-8b5a-fd880ebc0756" providerId="ADAL" clId="{3E749920-ED47-4ED5-AA25-3048D7C1546A}" dt="2026-05-16T17:09:31.910" v="824" actId="26606"/>
          <ac:picMkLst>
            <pc:docMk/>
            <pc:sldMk cId="1205444307" sldId="272"/>
            <ac:picMk id="14" creationId="{3BC6EBB2-9BDC-4075-BA6B-43A9FBF9C86C}"/>
          </ac:picMkLst>
        </pc:picChg>
        <pc:cxnChg chg="add">
          <ac:chgData name="Shayne Meggs" userId="c6376918-4d9c-4403-8b5a-fd880ebc0756" providerId="ADAL" clId="{3E749920-ED47-4ED5-AA25-3048D7C1546A}" dt="2026-05-16T17:09:31.910" v="824" actId="26606"/>
          <ac:cxnSpMkLst>
            <pc:docMk/>
            <pc:sldMk cId="1205444307" sldId="272"/>
            <ac:cxnSpMk id="12" creationId="{6B9695BD-ECF6-49CA-8877-8C493193C65D}"/>
          </ac:cxnSpMkLst>
        </pc:cxnChg>
      </pc:sldChg>
      <pc:sldChg chg="addSp delSp modSp new mod setBg setClrOvrMap">
        <pc:chgData name="Shayne Meggs" userId="c6376918-4d9c-4403-8b5a-fd880ebc0756" providerId="ADAL" clId="{3E749920-ED47-4ED5-AA25-3048D7C1546A}" dt="2026-05-16T17:11:45.550" v="1097" actId="26606"/>
        <pc:sldMkLst>
          <pc:docMk/>
          <pc:sldMk cId="1999042984" sldId="273"/>
        </pc:sldMkLst>
        <pc:spChg chg="mod">
          <ac:chgData name="Shayne Meggs" userId="c6376918-4d9c-4403-8b5a-fd880ebc0756" providerId="ADAL" clId="{3E749920-ED47-4ED5-AA25-3048D7C1546A}" dt="2026-05-16T17:11:45.550" v="1097" actId="26606"/>
          <ac:spMkLst>
            <pc:docMk/>
            <pc:sldMk cId="1999042984" sldId="273"/>
            <ac:spMk id="2" creationId="{C6C7535E-3D25-57A7-5FA9-A9CFFD9D3537}"/>
          </ac:spMkLst>
        </pc:spChg>
        <pc:spChg chg="add">
          <ac:chgData name="Shayne Meggs" userId="c6376918-4d9c-4403-8b5a-fd880ebc0756" providerId="ADAL" clId="{3E749920-ED47-4ED5-AA25-3048D7C1546A}" dt="2026-05-16T17:11:45.550" v="1097" actId="26606"/>
          <ac:spMkLst>
            <pc:docMk/>
            <pc:sldMk cId="1999042984" sldId="273"/>
            <ac:spMk id="9" creationId="{F747F1B4-B831-4277-8AB0-32767F7EB7BF}"/>
          </ac:spMkLst>
        </pc:spChg>
        <pc:spChg chg="add">
          <ac:chgData name="Shayne Meggs" userId="c6376918-4d9c-4403-8b5a-fd880ebc0756" providerId="ADAL" clId="{3E749920-ED47-4ED5-AA25-3048D7C1546A}" dt="2026-05-16T17:11:45.550" v="1097" actId="26606"/>
          <ac:spMkLst>
            <pc:docMk/>
            <pc:sldMk cId="1999042984" sldId="273"/>
            <ac:spMk id="11" creationId="{D80CFA21-AB7C-4BEB-9BFF-05764FBBF3C6}"/>
          </ac:spMkLst>
        </pc:spChg>
        <pc:spChg chg="add">
          <ac:chgData name="Shayne Meggs" userId="c6376918-4d9c-4403-8b5a-fd880ebc0756" providerId="ADAL" clId="{3E749920-ED47-4ED5-AA25-3048D7C1546A}" dt="2026-05-16T17:11:45.550" v="1097" actId="26606"/>
          <ac:spMkLst>
            <pc:docMk/>
            <pc:sldMk cId="1999042984" sldId="273"/>
            <ac:spMk id="13" creationId="{12F7E335-851A-4CAE-B09F-E657819D4600}"/>
          </ac:spMkLst>
        </pc:spChg>
        <pc:spChg chg="add">
          <ac:chgData name="Shayne Meggs" userId="c6376918-4d9c-4403-8b5a-fd880ebc0756" providerId="ADAL" clId="{3E749920-ED47-4ED5-AA25-3048D7C1546A}" dt="2026-05-16T17:11:45.550" v="1097" actId="26606"/>
          <ac:spMkLst>
            <pc:docMk/>
            <pc:sldMk cId="1999042984" sldId="273"/>
            <ac:spMk id="15" creationId="{10B541F0-7F6E-402E-84D8-CF96EACA5FBC}"/>
          </ac:spMkLst>
        </pc:spChg>
        <pc:graphicFrameChg chg="add">
          <ac:chgData name="Shayne Meggs" userId="c6376918-4d9c-4403-8b5a-fd880ebc0756" providerId="ADAL" clId="{3E749920-ED47-4ED5-AA25-3048D7C1546A}" dt="2026-05-16T17:11:45.550" v="1097" actId="26606"/>
          <ac:graphicFrameMkLst>
            <pc:docMk/>
            <pc:sldMk cId="1999042984" sldId="273"/>
            <ac:graphicFrameMk id="5" creationId="{79579A53-F01D-88FB-753B-BFEC72485C90}"/>
          </ac:graphicFrameMkLst>
        </pc:graphicFrameChg>
      </pc:sldChg>
      <pc:sldChg chg="addSp modSp new mod setBg setClrOvrMap">
        <pc:chgData name="Shayne Meggs" userId="c6376918-4d9c-4403-8b5a-fd880ebc0756" providerId="ADAL" clId="{3E749920-ED47-4ED5-AA25-3048D7C1546A}" dt="2026-05-17T16:18:00.351" v="3372" actId="12"/>
        <pc:sldMkLst>
          <pc:docMk/>
          <pc:sldMk cId="2392228298" sldId="274"/>
        </pc:sldMkLst>
        <pc:spChg chg="mod">
          <ac:chgData name="Shayne Meggs" userId="c6376918-4d9c-4403-8b5a-fd880ebc0756" providerId="ADAL" clId="{3E749920-ED47-4ED5-AA25-3048D7C1546A}" dt="2026-05-16T17:20:29.776" v="2081" actId="26606"/>
          <ac:spMkLst>
            <pc:docMk/>
            <pc:sldMk cId="2392228298" sldId="274"/>
            <ac:spMk id="2" creationId="{53326BF1-872F-CA38-F877-7FFECF06400A}"/>
          </ac:spMkLst>
        </pc:spChg>
        <pc:spChg chg="mod">
          <ac:chgData name="Shayne Meggs" userId="c6376918-4d9c-4403-8b5a-fd880ebc0756" providerId="ADAL" clId="{3E749920-ED47-4ED5-AA25-3048D7C1546A}" dt="2026-05-17T16:18:00.351" v="3372" actId="12"/>
          <ac:spMkLst>
            <pc:docMk/>
            <pc:sldMk cId="2392228298" sldId="274"/>
            <ac:spMk id="3" creationId="{B90F7C30-F6E3-CBA0-22D2-5329BB65685C}"/>
          </ac:spMkLst>
        </pc:spChg>
        <pc:spChg chg="add">
          <ac:chgData name="Shayne Meggs" userId="c6376918-4d9c-4403-8b5a-fd880ebc0756" providerId="ADAL" clId="{3E749920-ED47-4ED5-AA25-3048D7C1546A}" dt="2026-05-16T17:20:29.776" v="2081" actId="26606"/>
          <ac:spMkLst>
            <pc:docMk/>
            <pc:sldMk cId="2392228298" sldId="274"/>
            <ac:spMk id="8" creationId="{74CD14DB-BB81-479F-A1FC-1C75640E9F84}"/>
          </ac:spMkLst>
        </pc:spChg>
        <pc:spChg chg="add">
          <ac:chgData name="Shayne Meggs" userId="c6376918-4d9c-4403-8b5a-fd880ebc0756" providerId="ADAL" clId="{3E749920-ED47-4ED5-AA25-3048D7C1546A}" dt="2026-05-16T17:20:29.776" v="2081" actId="26606"/>
          <ac:spMkLst>
            <pc:docMk/>
            <pc:sldMk cId="2392228298" sldId="274"/>
            <ac:spMk id="10" creationId="{C943A91B-7CA7-4592-A975-73B1BF8C4C74}"/>
          </ac:spMkLst>
        </pc:spChg>
        <pc:spChg chg="add">
          <ac:chgData name="Shayne Meggs" userId="c6376918-4d9c-4403-8b5a-fd880ebc0756" providerId="ADAL" clId="{3E749920-ED47-4ED5-AA25-3048D7C1546A}" dt="2026-05-16T17:20:29.776" v="2081" actId="26606"/>
          <ac:spMkLst>
            <pc:docMk/>
            <pc:sldMk cId="2392228298" sldId="274"/>
            <ac:spMk id="12" creationId="{EC471314-E46A-414B-8D91-74880E84F187}"/>
          </ac:spMkLst>
        </pc:spChg>
        <pc:spChg chg="add">
          <ac:chgData name="Shayne Meggs" userId="c6376918-4d9c-4403-8b5a-fd880ebc0756" providerId="ADAL" clId="{3E749920-ED47-4ED5-AA25-3048D7C1546A}" dt="2026-05-16T17:20:29.776" v="2081" actId="26606"/>
          <ac:spMkLst>
            <pc:docMk/>
            <pc:sldMk cId="2392228298" sldId="274"/>
            <ac:spMk id="14" creationId="{6A681326-1C9D-44A3-A627-3871BDAE4127}"/>
          </ac:spMkLst>
        </pc:spChg>
      </pc:sldChg>
      <pc:sldChg chg="addSp delSp modSp new mod ord setBg setClrOvrMap">
        <pc:chgData name="Shayne Meggs" userId="c6376918-4d9c-4403-8b5a-fd880ebc0756" providerId="ADAL" clId="{3E749920-ED47-4ED5-AA25-3048D7C1546A}" dt="2026-05-16T17:24:52.865" v="2408" actId="20577"/>
        <pc:sldMkLst>
          <pc:docMk/>
          <pc:sldMk cId="1022399611" sldId="275"/>
        </pc:sldMkLst>
        <pc:spChg chg="mod">
          <ac:chgData name="Shayne Meggs" userId="c6376918-4d9c-4403-8b5a-fd880ebc0756" providerId="ADAL" clId="{3E749920-ED47-4ED5-AA25-3048D7C1546A}" dt="2026-05-16T17:24:52.865" v="2408" actId="20577"/>
          <ac:spMkLst>
            <pc:docMk/>
            <pc:sldMk cId="1022399611" sldId="275"/>
            <ac:spMk id="2" creationId="{C93075B4-13A5-3BBF-CA1C-CE02F45DCDE2}"/>
          </ac:spMkLst>
        </pc:spChg>
        <pc:spChg chg="add">
          <ac:chgData name="Shayne Meggs" userId="c6376918-4d9c-4403-8b5a-fd880ebc0756" providerId="ADAL" clId="{3E749920-ED47-4ED5-AA25-3048D7C1546A}" dt="2026-05-16T17:24:31.699" v="2395" actId="26606"/>
          <ac:spMkLst>
            <pc:docMk/>
            <pc:sldMk cId="1022399611" sldId="275"/>
            <ac:spMk id="20" creationId="{F747F1B4-B831-4277-8AB0-32767F7EB7BF}"/>
          </ac:spMkLst>
        </pc:spChg>
        <pc:spChg chg="add">
          <ac:chgData name="Shayne Meggs" userId="c6376918-4d9c-4403-8b5a-fd880ebc0756" providerId="ADAL" clId="{3E749920-ED47-4ED5-AA25-3048D7C1546A}" dt="2026-05-16T17:24:31.699" v="2395" actId="26606"/>
          <ac:spMkLst>
            <pc:docMk/>
            <pc:sldMk cId="1022399611" sldId="275"/>
            <ac:spMk id="22" creationId="{D80CFA21-AB7C-4BEB-9BFF-05764FBBF3C6}"/>
          </ac:spMkLst>
        </pc:spChg>
        <pc:spChg chg="add">
          <ac:chgData name="Shayne Meggs" userId="c6376918-4d9c-4403-8b5a-fd880ebc0756" providerId="ADAL" clId="{3E749920-ED47-4ED5-AA25-3048D7C1546A}" dt="2026-05-16T17:24:31.699" v="2395" actId="26606"/>
          <ac:spMkLst>
            <pc:docMk/>
            <pc:sldMk cId="1022399611" sldId="275"/>
            <ac:spMk id="24" creationId="{12F7E335-851A-4CAE-B09F-E657819D4600}"/>
          </ac:spMkLst>
        </pc:spChg>
        <pc:spChg chg="add">
          <ac:chgData name="Shayne Meggs" userId="c6376918-4d9c-4403-8b5a-fd880ebc0756" providerId="ADAL" clId="{3E749920-ED47-4ED5-AA25-3048D7C1546A}" dt="2026-05-16T17:24:31.699" v="2395" actId="26606"/>
          <ac:spMkLst>
            <pc:docMk/>
            <pc:sldMk cId="1022399611" sldId="275"/>
            <ac:spMk id="26" creationId="{10B541F0-7F6E-402E-84D8-CF96EACA5FBC}"/>
          </ac:spMkLst>
        </pc:spChg>
        <pc:graphicFrameChg chg="modGraphic">
          <ac:chgData name="Shayne Meggs" userId="c6376918-4d9c-4403-8b5a-fd880ebc0756" providerId="ADAL" clId="{3E749920-ED47-4ED5-AA25-3048D7C1546A}" dt="2026-05-16T17:24:44.052" v="2396" actId="20577"/>
          <ac:graphicFrameMkLst>
            <pc:docMk/>
            <pc:sldMk cId="1022399611" sldId="275"/>
            <ac:graphicFrameMk id="16" creationId="{0EA01CD5-137F-BB15-59E9-23C9FB9AD9E2}"/>
          </ac:graphicFrameMkLst>
        </pc:graphicFrameChg>
      </pc:sldChg>
      <pc:sldChg chg="addSp delSp modSp new mod setBg setClrOvrMap">
        <pc:chgData name="Shayne Meggs" userId="c6376918-4d9c-4403-8b5a-fd880ebc0756" providerId="ADAL" clId="{3E749920-ED47-4ED5-AA25-3048D7C1546A}" dt="2026-05-16T17:24:12.604" v="2392" actId="26606"/>
        <pc:sldMkLst>
          <pc:docMk/>
          <pc:sldMk cId="3738004742" sldId="276"/>
        </pc:sldMkLst>
        <pc:spChg chg="mod">
          <ac:chgData name="Shayne Meggs" userId="c6376918-4d9c-4403-8b5a-fd880ebc0756" providerId="ADAL" clId="{3E749920-ED47-4ED5-AA25-3048D7C1546A}" dt="2026-05-16T17:24:05.670" v="2390" actId="26606"/>
          <ac:spMkLst>
            <pc:docMk/>
            <pc:sldMk cId="3738004742" sldId="276"/>
            <ac:spMk id="2" creationId="{3DC3EA3B-9121-6C5C-76E7-2D5E19CFB2E6}"/>
          </ac:spMkLst>
        </pc:spChg>
        <pc:spChg chg="add">
          <ac:chgData name="Shayne Meggs" userId="c6376918-4d9c-4403-8b5a-fd880ebc0756" providerId="ADAL" clId="{3E749920-ED47-4ED5-AA25-3048D7C1546A}" dt="2026-05-16T17:24:12.604" v="2392" actId="26606"/>
          <ac:spMkLst>
            <pc:docMk/>
            <pc:sldMk cId="3738004742" sldId="276"/>
            <ac:spMk id="14" creationId="{F747F1B4-B831-4277-8AB0-32767F7EB7BF}"/>
          </ac:spMkLst>
        </pc:spChg>
        <pc:spChg chg="add">
          <ac:chgData name="Shayne Meggs" userId="c6376918-4d9c-4403-8b5a-fd880ebc0756" providerId="ADAL" clId="{3E749920-ED47-4ED5-AA25-3048D7C1546A}" dt="2026-05-16T17:24:12.604" v="2392" actId="26606"/>
          <ac:spMkLst>
            <pc:docMk/>
            <pc:sldMk cId="3738004742" sldId="276"/>
            <ac:spMk id="16" creationId="{12F7E335-851A-4CAE-B09F-E657819D4600}"/>
          </ac:spMkLst>
        </pc:spChg>
        <pc:spChg chg="add">
          <ac:chgData name="Shayne Meggs" userId="c6376918-4d9c-4403-8b5a-fd880ebc0756" providerId="ADAL" clId="{3E749920-ED47-4ED5-AA25-3048D7C1546A}" dt="2026-05-16T17:24:12.604" v="2392" actId="26606"/>
          <ac:spMkLst>
            <pc:docMk/>
            <pc:sldMk cId="3738004742" sldId="276"/>
            <ac:spMk id="19" creationId="{D80CFA21-AB7C-4BEB-9BFF-05764FBBF3C6}"/>
          </ac:spMkLst>
        </pc:spChg>
        <pc:spChg chg="add">
          <ac:chgData name="Shayne Meggs" userId="c6376918-4d9c-4403-8b5a-fd880ebc0756" providerId="ADAL" clId="{3E749920-ED47-4ED5-AA25-3048D7C1546A}" dt="2026-05-16T17:24:12.604" v="2392" actId="26606"/>
          <ac:spMkLst>
            <pc:docMk/>
            <pc:sldMk cId="3738004742" sldId="276"/>
            <ac:spMk id="25" creationId="{10B541F0-7F6E-402E-84D8-CF96EACA5FBC}"/>
          </ac:spMkLst>
        </pc:spChg>
        <pc:graphicFrameChg chg="add mod modGraphic">
          <ac:chgData name="Shayne Meggs" userId="c6376918-4d9c-4403-8b5a-fd880ebc0756" providerId="ADAL" clId="{3E749920-ED47-4ED5-AA25-3048D7C1546A}" dt="2026-05-16T17:24:12.604" v="2392" actId="26606"/>
          <ac:graphicFrameMkLst>
            <pc:docMk/>
            <pc:sldMk cId="3738004742" sldId="276"/>
            <ac:graphicFrameMk id="12" creationId="{B682419A-EDCA-BE9D-5697-D567650227D6}"/>
          </ac:graphicFrameMkLst>
        </pc:graphicFrameChg>
      </pc:sldChg>
      <pc:sldChg chg="addSp modSp new mod setBg">
        <pc:chgData name="Shayne Meggs" userId="c6376918-4d9c-4403-8b5a-fd880ebc0756" providerId="ADAL" clId="{3E749920-ED47-4ED5-AA25-3048D7C1546A}" dt="2026-05-16T17:32:35.505" v="2690" actId="26606"/>
        <pc:sldMkLst>
          <pc:docMk/>
          <pc:sldMk cId="2020167200" sldId="277"/>
        </pc:sldMkLst>
        <pc:spChg chg="mod">
          <ac:chgData name="Shayne Meggs" userId="c6376918-4d9c-4403-8b5a-fd880ebc0756" providerId="ADAL" clId="{3E749920-ED47-4ED5-AA25-3048D7C1546A}" dt="2026-05-16T17:32:35.505" v="2690" actId="26606"/>
          <ac:spMkLst>
            <pc:docMk/>
            <pc:sldMk cId="2020167200" sldId="277"/>
            <ac:spMk id="2" creationId="{5EDF3A9E-C1D2-8BAE-6923-D3BE15E6107E}"/>
          </ac:spMkLst>
        </pc:spChg>
        <pc:spChg chg="mod">
          <ac:chgData name="Shayne Meggs" userId="c6376918-4d9c-4403-8b5a-fd880ebc0756" providerId="ADAL" clId="{3E749920-ED47-4ED5-AA25-3048D7C1546A}" dt="2026-05-16T17:32:35.505" v="2690" actId="26606"/>
          <ac:spMkLst>
            <pc:docMk/>
            <pc:sldMk cId="2020167200" sldId="277"/>
            <ac:spMk id="3" creationId="{BCFF5634-173C-0FBA-3AC5-698CE5E88CFC}"/>
          </ac:spMkLst>
        </pc:spChg>
        <pc:spChg chg="add">
          <ac:chgData name="Shayne Meggs" userId="c6376918-4d9c-4403-8b5a-fd880ebc0756" providerId="ADAL" clId="{3E749920-ED47-4ED5-AA25-3048D7C1546A}" dt="2026-05-16T17:32:35.505" v="2690" actId="26606"/>
          <ac:spMkLst>
            <pc:docMk/>
            <pc:sldMk cId="2020167200" sldId="277"/>
            <ac:spMk id="13" creationId="{989BE678-777B-482A-A616-FEDC47B162E5}"/>
          </ac:spMkLst>
        </pc:spChg>
        <pc:spChg chg="add">
          <ac:chgData name="Shayne Meggs" userId="c6376918-4d9c-4403-8b5a-fd880ebc0756" providerId="ADAL" clId="{3E749920-ED47-4ED5-AA25-3048D7C1546A}" dt="2026-05-16T17:32:35.505" v="2690" actId="26606"/>
          <ac:spMkLst>
            <pc:docMk/>
            <pc:sldMk cId="2020167200" sldId="277"/>
            <ac:spMk id="19" creationId="{D28BE0C3-2102-4820-B88B-A448B1840D14}"/>
          </ac:spMkLst>
        </pc:spChg>
        <pc:picChg chg="add">
          <ac:chgData name="Shayne Meggs" userId="c6376918-4d9c-4403-8b5a-fd880ebc0756" providerId="ADAL" clId="{3E749920-ED47-4ED5-AA25-3048D7C1546A}" dt="2026-05-16T17:32:35.505" v="2690" actId="26606"/>
          <ac:picMkLst>
            <pc:docMk/>
            <pc:sldMk cId="2020167200" sldId="277"/>
            <ac:picMk id="5" creationId="{8F1C0A2C-B30D-15C7-E0BC-EE28C3FCA60C}"/>
          </ac:picMkLst>
        </pc:picChg>
        <pc:picChg chg="add">
          <ac:chgData name="Shayne Meggs" userId="c6376918-4d9c-4403-8b5a-fd880ebc0756" providerId="ADAL" clId="{3E749920-ED47-4ED5-AA25-3048D7C1546A}" dt="2026-05-16T17:32:35.505" v="2690" actId="26606"/>
          <ac:picMkLst>
            <pc:docMk/>
            <pc:sldMk cId="2020167200" sldId="277"/>
            <ac:picMk id="9" creationId="{DF19BAF3-7E20-4B9D-B544-BABAEEA1FA75}"/>
          </ac:picMkLst>
        </pc:picChg>
        <pc:picChg chg="add">
          <ac:chgData name="Shayne Meggs" userId="c6376918-4d9c-4403-8b5a-fd880ebc0756" providerId="ADAL" clId="{3E749920-ED47-4ED5-AA25-3048D7C1546A}" dt="2026-05-16T17:32:35.505" v="2690" actId="26606"/>
          <ac:picMkLst>
            <pc:docMk/>
            <pc:sldMk cId="2020167200" sldId="277"/>
            <ac:picMk id="11" creationId="{950648F4-ABCD-4DF0-8641-76CFB2354721}"/>
          </ac:picMkLst>
        </pc:picChg>
        <pc:picChg chg="add">
          <ac:chgData name="Shayne Meggs" userId="c6376918-4d9c-4403-8b5a-fd880ebc0756" providerId="ADAL" clId="{3E749920-ED47-4ED5-AA25-3048D7C1546A}" dt="2026-05-16T17:32:35.505" v="2690" actId="26606"/>
          <ac:picMkLst>
            <pc:docMk/>
            <pc:sldMk cId="2020167200" sldId="277"/>
            <ac:picMk id="15" creationId="{CF1EB4BD-9C7E-4AA3-9681-C7EB0DA6250B}"/>
          </ac:picMkLst>
        </pc:picChg>
        <pc:picChg chg="add">
          <ac:chgData name="Shayne Meggs" userId="c6376918-4d9c-4403-8b5a-fd880ebc0756" providerId="ADAL" clId="{3E749920-ED47-4ED5-AA25-3048D7C1546A}" dt="2026-05-16T17:32:35.505" v="2690" actId="26606"/>
          <ac:picMkLst>
            <pc:docMk/>
            <pc:sldMk cId="2020167200" sldId="277"/>
            <ac:picMk id="17" creationId="{94AAE3AA-3759-4D28-B0EF-575F25A5146C}"/>
          </ac:picMkLst>
        </pc:picChg>
      </pc:sldChg>
      <pc:sldChg chg="addSp delSp modSp new mod ord setBg setClrOvrMap">
        <pc:chgData name="Shayne Meggs" userId="c6376918-4d9c-4403-8b5a-fd880ebc0756" providerId="ADAL" clId="{3E749920-ED47-4ED5-AA25-3048D7C1546A}" dt="2026-05-16T17:32:26.128" v="2689"/>
        <pc:sldMkLst>
          <pc:docMk/>
          <pc:sldMk cId="49303668" sldId="278"/>
        </pc:sldMkLst>
        <pc:spChg chg="mod">
          <ac:chgData name="Shayne Meggs" userId="c6376918-4d9c-4403-8b5a-fd880ebc0756" providerId="ADAL" clId="{3E749920-ED47-4ED5-AA25-3048D7C1546A}" dt="2026-05-16T17:31:52.502" v="2659" actId="26606"/>
          <ac:spMkLst>
            <pc:docMk/>
            <pc:sldMk cId="49303668" sldId="278"/>
            <ac:spMk id="2" creationId="{603AA848-A78E-793F-CC7A-3E307BA7A757}"/>
          </ac:spMkLst>
        </pc:spChg>
        <pc:spChg chg="add">
          <ac:chgData name="Shayne Meggs" userId="c6376918-4d9c-4403-8b5a-fd880ebc0756" providerId="ADAL" clId="{3E749920-ED47-4ED5-AA25-3048D7C1546A}" dt="2026-05-16T17:31:52.502" v="2659" actId="26606"/>
          <ac:spMkLst>
            <pc:docMk/>
            <pc:sldMk cId="49303668" sldId="278"/>
            <ac:spMk id="22" creationId="{47AEA421-5F29-4BA7-9360-2501B5987921}"/>
          </ac:spMkLst>
        </pc:spChg>
        <pc:spChg chg="add">
          <ac:chgData name="Shayne Meggs" userId="c6376918-4d9c-4403-8b5a-fd880ebc0756" providerId="ADAL" clId="{3E749920-ED47-4ED5-AA25-3048D7C1546A}" dt="2026-05-16T17:31:52.502" v="2659" actId="26606"/>
          <ac:spMkLst>
            <pc:docMk/>
            <pc:sldMk cId="49303668" sldId="278"/>
            <ac:spMk id="24" creationId="{9348F0CB-4904-4DEF-BDD4-ADEC2DCCCBD7}"/>
          </ac:spMkLst>
        </pc:spChg>
        <pc:spChg chg="add">
          <ac:chgData name="Shayne Meggs" userId="c6376918-4d9c-4403-8b5a-fd880ebc0756" providerId="ADAL" clId="{3E749920-ED47-4ED5-AA25-3048D7C1546A}" dt="2026-05-16T17:31:52.502" v="2659" actId="26606"/>
          <ac:spMkLst>
            <pc:docMk/>
            <pc:sldMk cId="49303668" sldId="278"/>
            <ac:spMk id="26" creationId="{1583E1B8-79B3-49BB-8704-58E4AB1AF213}"/>
          </ac:spMkLst>
        </pc:spChg>
        <pc:spChg chg="add">
          <ac:chgData name="Shayne Meggs" userId="c6376918-4d9c-4403-8b5a-fd880ebc0756" providerId="ADAL" clId="{3E749920-ED47-4ED5-AA25-3048D7C1546A}" dt="2026-05-16T17:31:52.502" v="2659" actId="26606"/>
          <ac:spMkLst>
            <pc:docMk/>
            <pc:sldMk cId="49303668" sldId="278"/>
            <ac:spMk id="28" creationId="{7BB34D5F-2B87-438E-8236-69C6068D47A4}"/>
          </ac:spMkLst>
        </pc:spChg>
      </pc:sldChg>
      <pc:sldChg chg="addSp delSp modSp new mod setBg setClrOvrMap">
        <pc:chgData name="Shayne Meggs" userId="c6376918-4d9c-4403-8b5a-fd880ebc0756" providerId="ADAL" clId="{3E749920-ED47-4ED5-AA25-3048D7C1546A}" dt="2026-05-16T17:32:22.217" v="2687" actId="26606"/>
        <pc:sldMkLst>
          <pc:docMk/>
          <pc:sldMk cId="1199822938" sldId="279"/>
        </pc:sldMkLst>
        <pc:spChg chg="mod">
          <ac:chgData name="Shayne Meggs" userId="c6376918-4d9c-4403-8b5a-fd880ebc0756" providerId="ADAL" clId="{3E749920-ED47-4ED5-AA25-3048D7C1546A}" dt="2026-05-16T17:32:22.217" v="2687" actId="26606"/>
          <ac:spMkLst>
            <pc:docMk/>
            <pc:sldMk cId="1199822938" sldId="279"/>
            <ac:spMk id="2" creationId="{B7F49A23-6635-8BB6-1348-A173FE1B8839}"/>
          </ac:spMkLst>
        </pc:spChg>
        <pc:spChg chg="mod">
          <ac:chgData name="Shayne Meggs" userId="c6376918-4d9c-4403-8b5a-fd880ebc0756" providerId="ADAL" clId="{3E749920-ED47-4ED5-AA25-3048D7C1546A}" dt="2026-05-16T17:32:22.217" v="2687" actId="26606"/>
          <ac:spMkLst>
            <pc:docMk/>
            <pc:sldMk cId="1199822938" sldId="279"/>
            <ac:spMk id="3" creationId="{86780D5B-C038-E235-836C-BAFC97934C38}"/>
          </ac:spMkLst>
        </pc:spChg>
        <pc:spChg chg="add">
          <ac:chgData name="Shayne Meggs" userId="c6376918-4d9c-4403-8b5a-fd880ebc0756" providerId="ADAL" clId="{3E749920-ED47-4ED5-AA25-3048D7C1546A}" dt="2026-05-16T17:32:22.217" v="2687" actId="26606"/>
          <ac:spMkLst>
            <pc:docMk/>
            <pc:sldMk cId="1199822938" sldId="279"/>
            <ac:spMk id="18" creationId="{B4AAD3FD-83A5-4B89-9F8F-01B8870865BE}"/>
          </ac:spMkLst>
        </pc:spChg>
        <pc:spChg chg="add">
          <ac:chgData name="Shayne Meggs" userId="c6376918-4d9c-4403-8b5a-fd880ebc0756" providerId="ADAL" clId="{3E749920-ED47-4ED5-AA25-3048D7C1546A}" dt="2026-05-16T17:32:22.217" v="2687" actId="26606"/>
          <ac:spMkLst>
            <pc:docMk/>
            <pc:sldMk cId="1199822938" sldId="279"/>
            <ac:spMk id="19" creationId="{61752F1D-FC0F-4103-9584-630E643CCDA6}"/>
          </ac:spMkLst>
        </pc:spChg>
        <pc:spChg chg="add">
          <ac:chgData name="Shayne Meggs" userId="c6376918-4d9c-4403-8b5a-fd880ebc0756" providerId="ADAL" clId="{3E749920-ED47-4ED5-AA25-3048D7C1546A}" dt="2026-05-16T17:32:22.217" v="2687" actId="26606"/>
          <ac:spMkLst>
            <pc:docMk/>
            <pc:sldMk cId="1199822938" sldId="279"/>
            <ac:spMk id="20" creationId="{70151CB7-E7DE-4917-B831-01DF9CE01306}"/>
          </ac:spMkLst>
        </pc:spChg>
        <pc:spChg chg="add">
          <ac:chgData name="Shayne Meggs" userId="c6376918-4d9c-4403-8b5a-fd880ebc0756" providerId="ADAL" clId="{3E749920-ED47-4ED5-AA25-3048D7C1546A}" dt="2026-05-16T17:32:22.217" v="2687" actId="26606"/>
          <ac:spMkLst>
            <pc:docMk/>
            <pc:sldMk cId="1199822938" sldId="279"/>
            <ac:spMk id="22" creationId="{A92A1116-1C84-41DF-B803-1F7B0883EC82}"/>
          </ac:spMkLst>
        </pc:spChg>
        <pc:picChg chg="add">
          <ac:chgData name="Shayne Meggs" userId="c6376918-4d9c-4403-8b5a-fd880ebc0756" providerId="ADAL" clId="{3E749920-ED47-4ED5-AA25-3048D7C1546A}" dt="2026-05-16T17:32:22.217" v="2687" actId="26606"/>
          <ac:picMkLst>
            <pc:docMk/>
            <pc:sldMk cId="1199822938" sldId="279"/>
            <ac:picMk id="21" creationId="{BBBD32CE-6CEA-F81B-4209-346445A607F4}"/>
          </ac:picMkLst>
        </pc:picChg>
      </pc:sldChg>
      <pc:sldChg chg="addSp delSp modSp new mod setBg setClrOvrMap">
        <pc:chgData name="Shayne Meggs" userId="c6376918-4d9c-4403-8b5a-fd880ebc0756" providerId="ADAL" clId="{3E749920-ED47-4ED5-AA25-3048D7C1546A}" dt="2026-05-17T16:15:05.333" v="3304" actId="20577"/>
        <pc:sldMkLst>
          <pc:docMk/>
          <pc:sldMk cId="2233760705" sldId="280"/>
        </pc:sldMkLst>
        <pc:spChg chg="mod">
          <ac:chgData name="Shayne Meggs" userId="c6376918-4d9c-4403-8b5a-fd880ebc0756" providerId="ADAL" clId="{3E749920-ED47-4ED5-AA25-3048D7C1546A}" dt="2026-05-17T16:15:05.333" v="3304" actId="20577"/>
          <ac:spMkLst>
            <pc:docMk/>
            <pc:sldMk cId="2233760705" sldId="280"/>
            <ac:spMk id="2" creationId="{12F0CA6F-BDC8-3DA6-D771-C7EF8D9F4A52}"/>
          </ac:spMkLst>
        </pc:spChg>
        <pc:spChg chg="mod">
          <ac:chgData name="Shayne Meggs" userId="c6376918-4d9c-4403-8b5a-fd880ebc0756" providerId="ADAL" clId="{3E749920-ED47-4ED5-AA25-3048D7C1546A}" dt="2026-05-16T17:34:01.174" v="2804" actId="26606"/>
          <ac:spMkLst>
            <pc:docMk/>
            <pc:sldMk cId="2233760705" sldId="280"/>
            <ac:spMk id="3" creationId="{D0308C75-AB91-EFB8-1390-E8E6FEC8CB0E}"/>
          </ac:spMkLst>
        </pc:spChg>
        <pc:spChg chg="add">
          <ac:chgData name="Shayne Meggs" userId="c6376918-4d9c-4403-8b5a-fd880ebc0756" providerId="ADAL" clId="{3E749920-ED47-4ED5-AA25-3048D7C1546A}" dt="2026-05-16T17:34:01.174" v="2804" actId="26606"/>
          <ac:spMkLst>
            <pc:docMk/>
            <pc:sldMk cId="2233760705" sldId="280"/>
            <ac:spMk id="16" creationId="{270BDA80-627C-422A-AFFD-B7F1DC0F7734}"/>
          </ac:spMkLst>
        </pc:spChg>
      </pc:sldChg>
      <pc:sldChg chg="modSp new mod">
        <pc:chgData name="Shayne Meggs" userId="c6376918-4d9c-4403-8b5a-fd880ebc0756" providerId="ADAL" clId="{3E749920-ED47-4ED5-AA25-3048D7C1546A}" dt="2026-05-17T16:13:15.032" v="3281" actId="20577"/>
        <pc:sldMkLst>
          <pc:docMk/>
          <pc:sldMk cId="2636883366" sldId="281"/>
        </pc:sldMkLst>
        <pc:spChg chg="mod">
          <ac:chgData name="Shayne Meggs" userId="c6376918-4d9c-4403-8b5a-fd880ebc0756" providerId="ADAL" clId="{3E749920-ED47-4ED5-AA25-3048D7C1546A}" dt="2026-05-16T17:35:14.368" v="2815" actId="20577"/>
          <ac:spMkLst>
            <pc:docMk/>
            <pc:sldMk cId="2636883366" sldId="281"/>
            <ac:spMk id="2" creationId="{9744A644-ED0F-BD2C-C17E-01FBDABC1493}"/>
          </ac:spMkLst>
        </pc:spChg>
        <pc:spChg chg="mod">
          <ac:chgData name="Shayne Meggs" userId="c6376918-4d9c-4403-8b5a-fd880ebc0756" providerId="ADAL" clId="{3E749920-ED47-4ED5-AA25-3048D7C1546A}" dt="2026-05-17T16:13:15.032" v="3281" actId="20577"/>
          <ac:spMkLst>
            <pc:docMk/>
            <pc:sldMk cId="2636883366" sldId="281"/>
            <ac:spMk id="3" creationId="{3B30A0AA-A8C9-4C3A-5AF4-23049DE9B81B}"/>
          </ac:spMkLst>
        </pc:spChg>
      </pc:sldChg>
      <pc:sldChg chg="addSp delSp modSp new mod setBg setClrOvrMap">
        <pc:chgData name="Shayne Meggs" userId="c6376918-4d9c-4403-8b5a-fd880ebc0756" providerId="ADAL" clId="{3E749920-ED47-4ED5-AA25-3048D7C1546A}" dt="2026-05-17T16:14:31.919" v="3287" actId="26606"/>
        <pc:sldMkLst>
          <pc:docMk/>
          <pc:sldMk cId="3239234251" sldId="282"/>
        </pc:sldMkLst>
        <pc:spChg chg="mod">
          <ac:chgData name="Shayne Meggs" userId="c6376918-4d9c-4403-8b5a-fd880ebc0756" providerId="ADAL" clId="{3E749920-ED47-4ED5-AA25-3048D7C1546A}" dt="2026-05-17T16:14:31.919" v="3287" actId="26606"/>
          <ac:spMkLst>
            <pc:docMk/>
            <pc:sldMk cId="3239234251" sldId="282"/>
            <ac:spMk id="2" creationId="{60C2F0FC-E486-111F-8B47-02F0D3F96900}"/>
          </ac:spMkLst>
        </pc:spChg>
        <pc:spChg chg="add del mod">
          <ac:chgData name="Shayne Meggs" userId="c6376918-4d9c-4403-8b5a-fd880ebc0756" providerId="ADAL" clId="{3E749920-ED47-4ED5-AA25-3048D7C1546A}" dt="2026-05-17T16:14:31.919" v="3287" actId="26606"/>
          <ac:spMkLst>
            <pc:docMk/>
            <pc:sldMk cId="3239234251" sldId="282"/>
            <ac:spMk id="3" creationId="{1429FA1A-E5FC-BE76-8B59-5AF91BF5AE8F}"/>
          </ac:spMkLst>
        </pc:spChg>
        <pc:picChg chg="add">
          <ac:chgData name="Shayne Meggs" userId="c6376918-4d9c-4403-8b5a-fd880ebc0756" providerId="ADAL" clId="{3E749920-ED47-4ED5-AA25-3048D7C1546A}" dt="2026-05-17T16:14:31.919" v="3287" actId="26606"/>
          <ac:picMkLst>
            <pc:docMk/>
            <pc:sldMk cId="3239234251" sldId="282"/>
            <ac:picMk id="6" creationId="{A0D39702-C70E-AA65-5E74-A4B0FD050C6F}"/>
          </ac:picMkLst>
        </pc:picChg>
      </pc:sldChg>
    </pc:docChg>
  </pc:docChgLst>
  <pc:docChgLst>
    <pc:chgData name="Angeline Hainstock" userId="71805155-4399-483e-b450-8e0f61f1e7db" providerId="ADAL" clId="{B99882D0-F03F-4A7D-AEE1-15E32914A3EB}"/>
    <pc:docChg chg="undo custSel delSld modSld">
      <pc:chgData name="Angeline Hainstock" userId="71805155-4399-483e-b450-8e0f61f1e7db" providerId="ADAL" clId="{B99882D0-F03F-4A7D-AEE1-15E32914A3EB}" dt="2026-05-19T20:09:22.309" v="29" actId="2696"/>
      <pc:docMkLst>
        <pc:docMk/>
      </pc:docMkLst>
      <pc:sldChg chg="modSp del mod">
        <pc:chgData name="Angeline Hainstock" userId="71805155-4399-483e-b450-8e0f61f1e7db" providerId="ADAL" clId="{B99882D0-F03F-4A7D-AEE1-15E32914A3EB}" dt="2026-05-19T20:09:20.653" v="28" actId="2696"/>
        <pc:sldMkLst>
          <pc:docMk/>
          <pc:sldMk cId="873761527" sldId="256"/>
        </pc:sldMkLst>
        <pc:spChg chg="mod">
          <ac:chgData name="Angeline Hainstock" userId="71805155-4399-483e-b450-8e0f61f1e7db" providerId="ADAL" clId="{B99882D0-F03F-4A7D-AEE1-15E32914A3EB}" dt="2026-05-19T15:51:43.379" v="9" actId="27636"/>
          <ac:spMkLst>
            <pc:docMk/>
            <pc:sldMk cId="873761527" sldId="256"/>
            <ac:spMk id="8" creationId="{BE579953-51F4-12A3-F8C4-E6A6B42E7CED}"/>
          </ac:spMkLst>
        </pc:spChg>
      </pc:sldChg>
      <pc:sldChg chg="del">
        <pc:chgData name="Angeline Hainstock" userId="71805155-4399-483e-b450-8e0f61f1e7db" providerId="ADAL" clId="{B99882D0-F03F-4A7D-AEE1-15E32914A3EB}" dt="2026-05-19T20:09:22.309" v="29" actId="2696"/>
        <pc:sldMkLst>
          <pc:docMk/>
          <pc:sldMk cId="173926570" sldId="257"/>
        </pc:sldMkLst>
      </pc:sldChg>
      <pc:sldChg chg="del">
        <pc:chgData name="Angeline Hainstock" userId="71805155-4399-483e-b450-8e0f61f1e7db" providerId="ADAL" clId="{B99882D0-F03F-4A7D-AEE1-15E32914A3EB}" dt="2026-05-19T20:08:55.956" v="17" actId="2696"/>
        <pc:sldMkLst>
          <pc:docMk/>
          <pc:sldMk cId="3398536605" sldId="258"/>
        </pc:sldMkLst>
      </pc:sldChg>
      <pc:sldChg chg="del">
        <pc:chgData name="Angeline Hainstock" userId="71805155-4399-483e-b450-8e0f61f1e7db" providerId="ADAL" clId="{B99882D0-F03F-4A7D-AEE1-15E32914A3EB}" dt="2026-05-19T20:08:57.690" v="18" actId="2696"/>
        <pc:sldMkLst>
          <pc:docMk/>
          <pc:sldMk cId="1292213396" sldId="259"/>
        </pc:sldMkLst>
      </pc:sldChg>
      <pc:sldChg chg="modSp del mod">
        <pc:chgData name="Angeline Hainstock" userId="71805155-4399-483e-b450-8e0f61f1e7db" providerId="ADAL" clId="{B99882D0-F03F-4A7D-AEE1-15E32914A3EB}" dt="2026-05-19T20:09:00.583" v="19" actId="2696"/>
        <pc:sldMkLst>
          <pc:docMk/>
          <pc:sldMk cId="3646451814" sldId="260"/>
        </pc:sldMkLst>
        <pc:spChg chg="mod">
          <ac:chgData name="Angeline Hainstock" userId="71805155-4399-483e-b450-8e0f61f1e7db" providerId="ADAL" clId="{B99882D0-F03F-4A7D-AEE1-15E32914A3EB}" dt="2026-05-19T15:48:49.264" v="1" actId="20577"/>
          <ac:spMkLst>
            <pc:docMk/>
            <pc:sldMk cId="3646451814" sldId="260"/>
            <ac:spMk id="2" creationId="{25281B47-8B63-0C08-662C-8AC24B15EE41}"/>
          </ac:spMkLst>
        </pc:spChg>
      </pc:sldChg>
      <pc:sldChg chg="del">
        <pc:chgData name="Angeline Hainstock" userId="71805155-4399-483e-b450-8e0f61f1e7db" providerId="ADAL" clId="{B99882D0-F03F-4A7D-AEE1-15E32914A3EB}" dt="2026-05-19T20:09:19.086" v="27" actId="2696"/>
        <pc:sldMkLst>
          <pc:docMk/>
          <pc:sldMk cId="2844878359" sldId="261"/>
        </pc:sldMkLst>
      </pc:sldChg>
      <pc:sldChg chg="modSp del mod">
        <pc:chgData name="Angeline Hainstock" userId="71805155-4399-483e-b450-8e0f61f1e7db" providerId="ADAL" clId="{B99882D0-F03F-4A7D-AEE1-15E32914A3EB}" dt="2026-05-19T20:09:17.576" v="26" actId="2696"/>
        <pc:sldMkLst>
          <pc:docMk/>
          <pc:sldMk cId="1101563074" sldId="262"/>
        </pc:sldMkLst>
        <pc:spChg chg="mod">
          <ac:chgData name="Angeline Hainstock" userId="71805155-4399-483e-b450-8e0f61f1e7db" providerId="ADAL" clId="{B99882D0-F03F-4A7D-AEE1-15E32914A3EB}" dt="2026-05-19T15:49:41.522" v="4" actId="313"/>
          <ac:spMkLst>
            <pc:docMk/>
            <pc:sldMk cId="1101563074" sldId="262"/>
            <ac:spMk id="3" creationId="{7B1F42E1-68A7-E9DB-9334-8038D65C30AC}"/>
          </ac:spMkLst>
        </pc:spChg>
      </pc:sldChg>
      <pc:sldChg chg="modSp del mod">
        <pc:chgData name="Angeline Hainstock" userId="71805155-4399-483e-b450-8e0f61f1e7db" providerId="ADAL" clId="{B99882D0-F03F-4A7D-AEE1-15E32914A3EB}" dt="2026-05-19T20:09:16.097" v="25" actId="2696"/>
        <pc:sldMkLst>
          <pc:docMk/>
          <pc:sldMk cId="1699051795" sldId="263"/>
        </pc:sldMkLst>
        <pc:spChg chg="mod">
          <ac:chgData name="Angeline Hainstock" userId="71805155-4399-483e-b450-8e0f61f1e7db" providerId="ADAL" clId="{B99882D0-F03F-4A7D-AEE1-15E32914A3EB}" dt="2026-05-19T15:50:15.401" v="7" actId="20577"/>
          <ac:spMkLst>
            <pc:docMk/>
            <pc:sldMk cId="1699051795" sldId="263"/>
            <ac:spMk id="3" creationId="{E179B04D-63FE-ED9A-10AF-41740FE38AF4}"/>
          </ac:spMkLst>
        </pc:spChg>
      </pc:sldChg>
      <pc:sldChg chg="del">
        <pc:chgData name="Angeline Hainstock" userId="71805155-4399-483e-b450-8e0f61f1e7db" providerId="ADAL" clId="{B99882D0-F03F-4A7D-AEE1-15E32914A3EB}" dt="2026-05-19T20:09:12.906" v="24" actId="2696"/>
        <pc:sldMkLst>
          <pc:docMk/>
          <pc:sldMk cId="4159738648" sldId="264"/>
        </pc:sldMkLst>
      </pc:sldChg>
      <pc:sldChg chg="del">
        <pc:chgData name="Angeline Hainstock" userId="71805155-4399-483e-b450-8e0f61f1e7db" providerId="ADAL" clId="{B99882D0-F03F-4A7D-AEE1-15E32914A3EB}" dt="2026-05-19T20:09:11.036" v="23" actId="2696"/>
        <pc:sldMkLst>
          <pc:docMk/>
          <pc:sldMk cId="1954489117" sldId="265"/>
        </pc:sldMkLst>
      </pc:sldChg>
      <pc:sldChg chg="del">
        <pc:chgData name="Angeline Hainstock" userId="71805155-4399-483e-b450-8e0f61f1e7db" providerId="ADAL" clId="{B99882D0-F03F-4A7D-AEE1-15E32914A3EB}" dt="2026-05-19T20:09:08.878" v="22" actId="2696"/>
        <pc:sldMkLst>
          <pc:docMk/>
          <pc:sldMk cId="924534190" sldId="266"/>
        </pc:sldMkLst>
      </pc:sldChg>
      <pc:sldChg chg="del">
        <pc:chgData name="Angeline Hainstock" userId="71805155-4399-483e-b450-8e0f61f1e7db" providerId="ADAL" clId="{B99882D0-F03F-4A7D-AEE1-15E32914A3EB}" dt="2026-05-19T20:09:04.100" v="20" actId="2696"/>
        <pc:sldMkLst>
          <pc:docMk/>
          <pc:sldMk cId="3346207907" sldId="267"/>
        </pc:sldMkLst>
      </pc:sldChg>
      <pc:sldChg chg="modSp del mod">
        <pc:chgData name="Angeline Hainstock" userId="71805155-4399-483e-b450-8e0f61f1e7db" providerId="ADAL" clId="{B99882D0-F03F-4A7D-AEE1-15E32914A3EB}" dt="2026-05-19T20:09:06.324" v="21" actId="2696"/>
        <pc:sldMkLst>
          <pc:docMk/>
          <pc:sldMk cId="2679696074" sldId="268"/>
        </pc:sldMkLst>
        <pc:spChg chg="mod">
          <ac:chgData name="Angeline Hainstock" userId="71805155-4399-483e-b450-8e0f61f1e7db" providerId="ADAL" clId="{B99882D0-F03F-4A7D-AEE1-15E32914A3EB}" dt="2026-05-19T15:51:57.917" v="15" actId="20577"/>
          <ac:spMkLst>
            <pc:docMk/>
            <pc:sldMk cId="2679696074" sldId="268"/>
            <ac:spMk id="3" creationId="{B0D471BC-D87D-711E-3649-6948A497BD8B}"/>
          </ac:spMkLst>
        </pc:spChg>
      </pc:sldChg>
      <pc:sldChg chg="modSp mod">
        <pc:chgData name="Angeline Hainstock" userId="71805155-4399-483e-b450-8e0f61f1e7db" providerId="ADAL" clId="{B99882D0-F03F-4A7D-AEE1-15E32914A3EB}" dt="2026-05-19T15:55:50.299" v="16" actId="12"/>
        <pc:sldMkLst>
          <pc:docMk/>
          <pc:sldMk cId="2392228298" sldId="274"/>
        </pc:sldMkLst>
        <pc:spChg chg="mod">
          <ac:chgData name="Angeline Hainstock" userId="71805155-4399-483e-b450-8e0f61f1e7db" providerId="ADAL" clId="{B99882D0-F03F-4A7D-AEE1-15E32914A3EB}" dt="2026-05-19T15:55:50.299" v="16" actId="12"/>
          <ac:spMkLst>
            <pc:docMk/>
            <pc:sldMk cId="2392228298" sldId="274"/>
            <ac:spMk id="3" creationId="{B90F7C30-F6E3-CBA0-22D2-5329BB65685C}"/>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s>
</file>

<file path=ppt/diagrams/_rels/drawing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F09D48-643E-4F5A-B3D0-19F130EA2E98}"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35F0A6-0750-4EE9-A788-9BA35B1B0785}">
      <dgm:prSet/>
      <dgm:spPr/>
      <dgm:t>
        <a:bodyPr/>
        <a:lstStyle/>
        <a:p>
          <a:pPr>
            <a:defRPr b="1"/>
          </a:pPr>
          <a:r>
            <a:rPr lang="en-CA" b="0" i="0"/>
            <a:t>If you are going to accumulate more than 15 hours </a:t>
          </a:r>
          <a:endParaRPr lang="en-US"/>
        </a:p>
      </dgm:t>
    </dgm:pt>
    <dgm:pt modelId="{6BE91070-40E6-4EE0-A862-5CC4BFC95441}" type="parTrans" cxnId="{E3A3DCDD-7505-4D51-987F-CCFC70861D9E}">
      <dgm:prSet/>
      <dgm:spPr/>
      <dgm:t>
        <a:bodyPr/>
        <a:lstStyle/>
        <a:p>
          <a:endParaRPr lang="en-US"/>
        </a:p>
      </dgm:t>
    </dgm:pt>
    <dgm:pt modelId="{9ACA6B2C-0A35-4EE1-8066-DEB49B543866}" type="sibTrans" cxnId="{E3A3DCDD-7505-4D51-987F-CCFC70861D9E}">
      <dgm:prSet/>
      <dgm:spPr/>
      <dgm:t>
        <a:bodyPr/>
        <a:lstStyle/>
        <a:p>
          <a:endParaRPr lang="en-US"/>
        </a:p>
      </dgm:t>
    </dgm:pt>
    <dgm:pt modelId="{CAC77DA2-CEB2-4F90-A486-BF19698A31B1}">
      <dgm:prSet/>
      <dgm:spPr/>
      <dgm:t>
        <a:bodyPr/>
        <a:lstStyle/>
        <a:p>
          <a:r>
            <a:rPr lang="en-CA" b="0" i="0"/>
            <a:t>Get prior approval, in writing, to collect it</a:t>
          </a:r>
          <a:endParaRPr lang="en-US"/>
        </a:p>
      </dgm:t>
    </dgm:pt>
    <dgm:pt modelId="{7F54B1B0-C1C5-4217-94D0-2504725DD455}" type="parTrans" cxnId="{A0559B23-B04C-4878-98B9-85C8AA05DB97}">
      <dgm:prSet/>
      <dgm:spPr/>
      <dgm:t>
        <a:bodyPr/>
        <a:lstStyle/>
        <a:p>
          <a:endParaRPr lang="en-US"/>
        </a:p>
      </dgm:t>
    </dgm:pt>
    <dgm:pt modelId="{5739CBD5-F155-4064-AB6A-19EB16DC13BF}" type="sibTrans" cxnId="{A0559B23-B04C-4878-98B9-85C8AA05DB97}">
      <dgm:prSet/>
      <dgm:spPr/>
      <dgm:t>
        <a:bodyPr/>
        <a:lstStyle/>
        <a:p>
          <a:endParaRPr lang="en-US"/>
        </a:p>
      </dgm:t>
    </dgm:pt>
    <dgm:pt modelId="{87A0BE79-F22C-4FF1-B110-780906307F58}">
      <dgm:prSet/>
      <dgm:spPr/>
      <dgm:t>
        <a:bodyPr/>
        <a:lstStyle/>
        <a:p>
          <a:pPr>
            <a:defRPr b="1"/>
          </a:pPr>
          <a:r>
            <a:rPr lang="en-CA" b="0" i="0"/>
            <a:t>Considerations</a:t>
          </a:r>
          <a:endParaRPr lang="en-US"/>
        </a:p>
      </dgm:t>
    </dgm:pt>
    <dgm:pt modelId="{AA5A74B4-1D8A-4BE8-B62F-3CF7DAA57ACB}" type="parTrans" cxnId="{EB129B3F-A43E-4D38-AC1B-3DC20FC5CC8D}">
      <dgm:prSet/>
      <dgm:spPr/>
      <dgm:t>
        <a:bodyPr/>
        <a:lstStyle/>
        <a:p>
          <a:endParaRPr lang="en-US"/>
        </a:p>
      </dgm:t>
    </dgm:pt>
    <dgm:pt modelId="{E349C584-2F25-4ED8-8908-C1FBA8B30F11}" type="sibTrans" cxnId="{EB129B3F-A43E-4D38-AC1B-3DC20FC5CC8D}">
      <dgm:prSet/>
      <dgm:spPr/>
      <dgm:t>
        <a:bodyPr/>
        <a:lstStyle/>
        <a:p>
          <a:endParaRPr lang="en-US"/>
        </a:p>
      </dgm:t>
    </dgm:pt>
    <dgm:pt modelId="{EB6FDA87-A4AE-4218-858F-40E5DCAF5082}">
      <dgm:prSet/>
      <dgm:spPr/>
      <dgm:t>
        <a:bodyPr/>
        <a:lstStyle/>
        <a:p>
          <a:r>
            <a:rPr lang="en-CA" b="0" i="0"/>
            <a:t>Use as quickly as possible</a:t>
          </a:r>
          <a:endParaRPr lang="en-US"/>
        </a:p>
      </dgm:t>
    </dgm:pt>
    <dgm:pt modelId="{0BCD1FBF-F370-474B-8F19-9FCF56D160DD}" type="parTrans" cxnId="{0CD47F76-2420-46D5-B48C-6CA83FB0A012}">
      <dgm:prSet/>
      <dgm:spPr/>
      <dgm:t>
        <a:bodyPr/>
        <a:lstStyle/>
        <a:p>
          <a:endParaRPr lang="en-US"/>
        </a:p>
      </dgm:t>
    </dgm:pt>
    <dgm:pt modelId="{5427BD71-951D-428C-AE1C-5CB0F50E2BB9}" type="sibTrans" cxnId="{0CD47F76-2420-46D5-B48C-6CA83FB0A012}">
      <dgm:prSet/>
      <dgm:spPr/>
      <dgm:t>
        <a:bodyPr/>
        <a:lstStyle/>
        <a:p>
          <a:endParaRPr lang="en-US"/>
        </a:p>
      </dgm:t>
    </dgm:pt>
    <dgm:pt modelId="{D89865A7-474E-4DB4-9958-13CE1A002FF3}">
      <dgm:prSet/>
      <dgm:spPr/>
      <dgm:t>
        <a:bodyPr/>
        <a:lstStyle/>
        <a:p>
          <a:r>
            <a:rPr lang="en-CA" b="0" i="0"/>
            <a:t>Don’t let it just keep growing</a:t>
          </a:r>
          <a:endParaRPr lang="en-US"/>
        </a:p>
      </dgm:t>
    </dgm:pt>
    <dgm:pt modelId="{7AB6BC64-6532-4C77-BED5-D2AC544FB352}" type="parTrans" cxnId="{4C6E45B3-B90F-461C-ACFC-255CECC737DC}">
      <dgm:prSet/>
      <dgm:spPr/>
      <dgm:t>
        <a:bodyPr/>
        <a:lstStyle/>
        <a:p>
          <a:endParaRPr lang="en-US"/>
        </a:p>
      </dgm:t>
    </dgm:pt>
    <dgm:pt modelId="{19C117EC-67E9-4D8B-A289-0FAB20F95A47}" type="sibTrans" cxnId="{4C6E45B3-B90F-461C-ACFC-255CECC737DC}">
      <dgm:prSet/>
      <dgm:spPr/>
      <dgm:t>
        <a:bodyPr/>
        <a:lstStyle/>
        <a:p>
          <a:endParaRPr lang="en-US"/>
        </a:p>
      </dgm:t>
    </dgm:pt>
    <dgm:pt modelId="{499B4C26-DE70-48AE-A09B-C4D076060743}" type="pres">
      <dgm:prSet presAssocID="{FAF09D48-643E-4F5A-B3D0-19F130EA2E98}" presName="root" presStyleCnt="0">
        <dgm:presLayoutVars>
          <dgm:dir/>
          <dgm:resizeHandles val="exact"/>
        </dgm:presLayoutVars>
      </dgm:prSet>
      <dgm:spPr/>
    </dgm:pt>
    <dgm:pt modelId="{2871E492-8FE9-4CF5-BA92-56DD3DF51CC3}" type="pres">
      <dgm:prSet presAssocID="{9D35F0A6-0750-4EE9-A788-9BA35B1B0785}" presName="compNode" presStyleCnt="0"/>
      <dgm:spPr/>
    </dgm:pt>
    <dgm:pt modelId="{EF9FFD8A-F023-441E-9F1F-1EC75A82F666}" type="pres">
      <dgm:prSet presAssocID="{9D35F0A6-0750-4EE9-A788-9BA35B1B0785}"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encil"/>
        </a:ext>
      </dgm:extLst>
    </dgm:pt>
    <dgm:pt modelId="{9EC821FD-16FB-4E3A-8C58-1983939BF347}" type="pres">
      <dgm:prSet presAssocID="{9D35F0A6-0750-4EE9-A788-9BA35B1B0785}" presName="iconSpace" presStyleCnt="0"/>
      <dgm:spPr/>
    </dgm:pt>
    <dgm:pt modelId="{A82CE01A-D176-4676-B95C-5EC9D4D066A5}" type="pres">
      <dgm:prSet presAssocID="{9D35F0A6-0750-4EE9-A788-9BA35B1B0785}" presName="parTx" presStyleLbl="revTx" presStyleIdx="0" presStyleCnt="4">
        <dgm:presLayoutVars>
          <dgm:chMax val="0"/>
          <dgm:chPref val="0"/>
        </dgm:presLayoutVars>
      </dgm:prSet>
      <dgm:spPr/>
    </dgm:pt>
    <dgm:pt modelId="{05EE65CF-A223-4393-A33D-EAF734FE3FE2}" type="pres">
      <dgm:prSet presAssocID="{9D35F0A6-0750-4EE9-A788-9BA35B1B0785}" presName="txSpace" presStyleCnt="0"/>
      <dgm:spPr/>
    </dgm:pt>
    <dgm:pt modelId="{AB419BE9-F0D4-4EB2-A762-487FBDB40D35}" type="pres">
      <dgm:prSet presAssocID="{9D35F0A6-0750-4EE9-A788-9BA35B1B0785}" presName="desTx" presStyleLbl="revTx" presStyleIdx="1" presStyleCnt="4">
        <dgm:presLayoutVars/>
      </dgm:prSet>
      <dgm:spPr/>
    </dgm:pt>
    <dgm:pt modelId="{57DEEAD5-75CB-459C-A6B3-8EFCC007675D}" type="pres">
      <dgm:prSet presAssocID="{9ACA6B2C-0A35-4EE1-8066-DEB49B543866}" presName="sibTrans" presStyleCnt="0"/>
      <dgm:spPr/>
    </dgm:pt>
    <dgm:pt modelId="{6F8A385B-D7E1-48A9-9275-197C608E4801}" type="pres">
      <dgm:prSet presAssocID="{87A0BE79-F22C-4FF1-B110-780906307F58}" presName="compNode" presStyleCnt="0"/>
      <dgm:spPr/>
    </dgm:pt>
    <dgm:pt modelId="{B84BE930-9792-410D-AEB2-76E57FDAD2A3}" type="pres">
      <dgm:prSet presAssocID="{87A0BE79-F22C-4FF1-B110-780906307F58}"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369351B-15C2-420E-934F-D51343E2DBF7}" type="pres">
      <dgm:prSet presAssocID="{87A0BE79-F22C-4FF1-B110-780906307F58}" presName="iconSpace" presStyleCnt="0"/>
      <dgm:spPr/>
    </dgm:pt>
    <dgm:pt modelId="{8FA3283B-7DC4-4473-9790-5D80C907BBDE}" type="pres">
      <dgm:prSet presAssocID="{87A0BE79-F22C-4FF1-B110-780906307F58}" presName="parTx" presStyleLbl="revTx" presStyleIdx="2" presStyleCnt="4">
        <dgm:presLayoutVars>
          <dgm:chMax val="0"/>
          <dgm:chPref val="0"/>
        </dgm:presLayoutVars>
      </dgm:prSet>
      <dgm:spPr/>
    </dgm:pt>
    <dgm:pt modelId="{F96BFE87-32A0-4CA2-822C-5DEDB0FAA70C}" type="pres">
      <dgm:prSet presAssocID="{87A0BE79-F22C-4FF1-B110-780906307F58}" presName="txSpace" presStyleCnt="0"/>
      <dgm:spPr/>
    </dgm:pt>
    <dgm:pt modelId="{A966CCF9-AB9F-40DD-AF89-2AD24827FEE7}" type="pres">
      <dgm:prSet presAssocID="{87A0BE79-F22C-4FF1-B110-780906307F58}" presName="desTx" presStyleLbl="revTx" presStyleIdx="3" presStyleCnt="4">
        <dgm:presLayoutVars/>
      </dgm:prSet>
      <dgm:spPr/>
    </dgm:pt>
  </dgm:ptLst>
  <dgm:cxnLst>
    <dgm:cxn modelId="{241F0B14-C180-4EB8-BA91-BCBCE9FE440B}" type="presOf" srcId="{FAF09D48-643E-4F5A-B3D0-19F130EA2E98}" destId="{499B4C26-DE70-48AE-A09B-C4D076060743}" srcOrd="0" destOrd="0" presId="urn:microsoft.com/office/officeart/2018/5/layout/CenteredIconLabelDescriptionList"/>
    <dgm:cxn modelId="{A0559B23-B04C-4878-98B9-85C8AA05DB97}" srcId="{9D35F0A6-0750-4EE9-A788-9BA35B1B0785}" destId="{CAC77DA2-CEB2-4F90-A486-BF19698A31B1}" srcOrd="0" destOrd="0" parTransId="{7F54B1B0-C1C5-4217-94D0-2504725DD455}" sibTransId="{5739CBD5-F155-4064-AB6A-19EB16DC13BF}"/>
    <dgm:cxn modelId="{045AE125-BB36-4311-96F4-BBC4C2BADC97}" type="presOf" srcId="{87A0BE79-F22C-4FF1-B110-780906307F58}" destId="{8FA3283B-7DC4-4473-9790-5D80C907BBDE}" srcOrd="0" destOrd="0" presId="urn:microsoft.com/office/officeart/2018/5/layout/CenteredIconLabelDescriptionList"/>
    <dgm:cxn modelId="{1F76E330-1514-42BA-AB15-4C284E8FF25D}" type="presOf" srcId="{CAC77DA2-CEB2-4F90-A486-BF19698A31B1}" destId="{AB419BE9-F0D4-4EB2-A762-487FBDB40D35}" srcOrd="0" destOrd="0" presId="urn:microsoft.com/office/officeart/2018/5/layout/CenteredIconLabelDescriptionList"/>
    <dgm:cxn modelId="{EB129B3F-A43E-4D38-AC1B-3DC20FC5CC8D}" srcId="{FAF09D48-643E-4F5A-B3D0-19F130EA2E98}" destId="{87A0BE79-F22C-4FF1-B110-780906307F58}" srcOrd="1" destOrd="0" parTransId="{AA5A74B4-1D8A-4BE8-B62F-3CF7DAA57ACB}" sibTransId="{E349C584-2F25-4ED8-8908-C1FBA8B30F11}"/>
    <dgm:cxn modelId="{540C656F-98F6-4E17-99AF-3B5F3DABEFA4}" type="presOf" srcId="{EB6FDA87-A4AE-4218-858F-40E5DCAF5082}" destId="{A966CCF9-AB9F-40DD-AF89-2AD24827FEE7}" srcOrd="0" destOrd="0" presId="urn:microsoft.com/office/officeart/2018/5/layout/CenteredIconLabelDescriptionList"/>
    <dgm:cxn modelId="{0CD47F76-2420-46D5-B48C-6CA83FB0A012}" srcId="{87A0BE79-F22C-4FF1-B110-780906307F58}" destId="{EB6FDA87-A4AE-4218-858F-40E5DCAF5082}" srcOrd="0" destOrd="0" parTransId="{0BCD1FBF-F370-474B-8F19-9FCF56D160DD}" sibTransId="{5427BD71-951D-428C-AE1C-5CB0F50E2BB9}"/>
    <dgm:cxn modelId="{1935FE8C-23D7-4176-9BE6-92530387F1B5}" type="presOf" srcId="{9D35F0A6-0750-4EE9-A788-9BA35B1B0785}" destId="{A82CE01A-D176-4676-B95C-5EC9D4D066A5}" srcOrd="0" destOrd="0" presId="urn:microsoft.com/office/officeart/2018/5/layout/CenteredIconLabelDescriptionList"/>
    <dgm:cxn modelId="{F3369096-0685-44EB-B04F-F43123852B24}" type="presOf" srcId="{D89865A7-474E-4DB4-9958-13CE1A002FF3}" destId="{A966CCF9-AB9F-40DD-AF89-2AD24827FEE7}" srcOrd="0" destOrd="1" presId="urn:microsoft.com/office/officeart/2018/5/layout/CenteredIconLabelDescriptionList"/>
    <dgm:cxn modelId="{4C6E45B3-B90F-461C-ACFC-255CECC737DC}" srcId="{87A0BE79-F22C-4FF1-B110-780906307F58}" destId="{D89865A7-474E-4DB4-9958-13CE1A002FF3}" srcOrd="1" destOrd="0" parTransId="{7AB6BC64-6532-4C77-BED5-D2AC544FB352}" sibTransId="{19C117EC-67E9-4D8B-A289-0FAB20F95A47}"/>
    <dgm:cxn modelId="{E3A3DCDD-7505-4D51-987F-CCFC70861D9E}" srcId="{FAF09D48-643E-4F5A-B3D0-19F130EA2E98}" destId="{9D35F0A6-0750-4EE9-A788-9BA35B1B0785}" srcOrd="0" destOrd="0" parTransId="{6BE91070-40E6-4EE0-A862-5CC4BFC95441}" sibTransId="{9ACA6B2C-0A35-4EE1-8066-DEB49B543866}"/>
    <dgm:cxn modelId="{E9D7036B-C2BA-4E26-848E-CBBB079B3334}" type="presParOf" srcId="{499B4C26-DE70-48AE-A09B-C4D076060743}" destId="{2871E492-8FE9-4CF5-BA92-56DD3DF51CC3}" srcOrd="0" destOrd="0" presId="urn:microsoft.com/office/officeart/2018/5/layout/CenteredIconLabelDescriptionList"/>
    <dgm:cxn modelId="{E23C4AEE-DAB3-4F80-A55A-B9E20FF21EB4}" type="presParOf" srcId="{2871E492-8FE9-4CF5-BA92-56DD3DF51CC3}" destId="{EF9FFD8A-F023-441E-9F1F-1EC75A82F666}" srcOrd="0" destOrd="0" presId="urn:microsoft.com/office/officeart/2018/5/layout/CenteredIconLabelDescriptionList"/>
    <dgm:cxn modelId="{61C48151-3CF0-4059-A37D-8919CF02D65C}" type="presParOf" srcId="{2871E492-8FE9-4CF5-BA92-56DD3DF51CC3}" destId="{9EC821FD-16FB-4E3A-8C58-1983939BF347}" srcOrd="1" destOrd="0" presId="urn:microsoft.com/office/officeart/2018/5/layout/CenteredIconLabelDescriptionList"/>
    <dgm:cxn modelId="{4B41CC4A-DB01-4697-A036-954A50CF4334}" type="presParOf" srcId="{2871E492-8FE9-4CF5-BA92-56DD3DF51CC3}" destId="{A82CE01A-D176-4676-B95C-5EC9D4D066A5}" srcOrd="2" destOrd="0" presId="urn:microsoft.com/office/officeart/2018/5/layout/CenteredIconLabelDescriptionList"/>
    <dgm:cxn modelId="{C92EC74C-AE2C-4A47-9511-6709D5BD97AD}" type="presParOf" srcId="{2871E492-8FE9-4CF5-BA92-56DD3DF51CC3}" destId="{05EE65CF-A223-4393-A33D-EAF734FE3FE2}" srcOrd="3" destOrd="0" presId="urn:microsoft.com/office/officeart/2018/5/layout/CenteredIconLabelDescriptionList"/>
    <dgm:cxn modelId="{4702443D-999C-4CB7-B698-CE79A4127A49}" type="presParOf" srcId="{2871E492-8FE9-4CF5-BA92-56DD3DF51CC3}" destId="{AB419BE9-F0D4-4EB2-A762-487FBDB40D35}" srcOrd="4" destOrd="0" presId="urn:microsoft.com/office/officeart/2018/5/layout/CenteredIconLabelDescriptionList"/>
    <dgm:cxn modelId="{3A394247-FB9D-46B3-847F-5079A9329DC8}" type="presParOf" srcId="{499B4C26-DE70-48AE-A09B-C4D076060743}" destId="{57DEEAD5-75CB-459C-A6B3-8EFCC007675D}" srcOrd="1" destOrd="0" presId="urn:microsoft.com/office/officeart/2018/5/layout/CenteredIconLabelDescriptionList"/>
    <dgm:cxn modelId="{1DE51D15-88EE-4463-8DDC-93E8C6C03565}" type="presParOf" srcId="{499B4C26-DE70-48AE-A09B-C4D076060743}" destId="{6F8A385B-D7E1-48A9-9275-197C608E4801}" srcOrd="2" destOrd="0" presId="urn:microsoft.com/office/officeart/2018/5/layout/CenteredIconLabelDescriptionList"/>
    <dgm:cxn modelId="{DAD966FE-AF08-4966-A12C-D9C2191276EC}" type="presParOf" srcId="{6F8A385B-D7E1-48A9-9275-197C608E4801}" destId="{B84BE930-9792-410D-AEB2-76E57FDAD2A3}" srcOrd="0" destOrd="0" presId="urn:microsoft.com/office/officeart/2018/5/layout/CenteredIconLabelDescriptionList"/>
    <dgm:cxn modelId="{71E37BBB-9748-4FD3-9415-4D573DCFCAC7}" type="presParOf" srcId="{6F8A385B-D7E1-48A9-9275-197C608E4801}" destId="{B369351B-15C2-420E-934F-D51343E2DBF7}" srcOrd="1" destOrd="0" presId="urn:microsoft.com/office/officeart/2018/5/layout/CenteredIconLabelDescriptionList"/>
    <dgm:cxn modelId="{882A65F2-7842-49D7-A65B-0E0E02097F30}" type="presParOf" srcId="{6F8A385B-D7E1-48A9-9275-197C608E4801}" destId="{8FA3283B-7DC4-4473-9790-5D80C907BBDE}" srcOrd="2" destOrd="0" presId="urn:microsoft.com/office/officeart/2018/5/layout/CenteredIconLabelDescriptionList"/>
    <dgm:cxn modelId="{A1D642DA-18FB-48C3-91C3-77121DD50FA1}" type="presParOf" srcId="{6F8A385B-D7E1-48A9-9275-197C608E4801}" destId="{F96BFE87-32A0-4CA2-822C-5DEDB0FAA70C}" srcOrd="3" destOrd="0" presId="urn:microsoft.com/office/officeart/2018/5/layout/CenteredIconLabelDescriptionList"/>
    <dgm:cxn modelId="{B21A4209-0679-4DB0-9E50-71118F0C6567}" type="presParOf" srcId="{6F8A385B-D7E1-48A9-9275-197C608E4801}" destId="{A966CCF9-AB9F-40DD-AF89-2AD24827FEE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27094-7FCE-48A8-820A-1C90E50B1B1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D039388-111C-488E-ABE1-484E85C7E46B}">
      <dgm:prSet/>
      <dgm:spPr/>
      <dgm:t>
        <a:bodyPr/>
        <a:lstStyle/>
        <a:p>
          <a:pPr>
            <a:defRPr cap="all"/>
          </a:pPr>
          <a:r>
            <a:rPr lang="en-CA" b="0" i="0" dirty="0"/>
            <a:t>please talk to the union immediately.</a:t>
          </a:r>
          <a:endParaRPr lang="en-US" dirty="0"/>
        </a:p>
      </dgm:t>
    </dgm:pt>
    <dgm:pt modelId="{D361DB3E-C7CC-41A6-BC9C-546865284F18}" type="parTrans" cxnId="{28B72B79-752D-44EB-B581-05BA364826FA}">
      <dgm:prSet/>
      <dgm:spPr/>
      <dgm:t>
        <a:bodyPr/>
        <a:lstStyle/>
        <a:p>
          <a:endParaRPr lang="en-US"/>
        </a:p>
      </dgm:t>
    </dgm:pt>
    <dgm:pt modelId="{532CBAEC-2863-42E9-92A8-E395FB95AE95}" type="sibTrans" cxnId="{28B72B79-752D-44EB-B581-05BA364826FA}">
      <dgm:prSet/>
      <dgm:spPr/>
      <dgm:t>
        <a:bodyPr/>
        <a:lstStyle/>
        <a:p>
          <a:endParaRPr lang="en-US"/>
        </a:p>
      </dgm:t>
    </dgm:pt>
    <dgm:pt modelId="{788791AC-2328-4A5A-B67B-E8CB3AD16EC0}">
      <dgm:prSet/>
      <dgm:spPr/>
      <dgm:t>
        <a:bodyPr/>
        <a:lstStyle/>
        <a:p>
          <a:pPr>
            <a:defRPr cap="all"/>
          </a:pPr>
          <a:r>
            <a:rPr lang="en-CA" b="0" i="0"/>
            <a:t>May want alterative work hours plan</a:t>
          </a:r>
          <a:endParaRPr lang="en-US"/>
        </a:p>
      </dgm:t>
    </dgm:pt>
    <dgm:pt modelId="{D673927B-AF24-4398-8B94-36A4E22879A7}" type="parTrans" cxnId="{13197881-5B04-4E22-BE48-5276255D10DE}">
      <dgm:prSet/>
      <dgm:spPr/>
      <dgm:t>
        <a:bodyPr/>
        <a:lstStyle/>
        <a:p>
          <a:endParaRPr lang="en-US"/>
        </a:p>
      </dgm:t>
    </dgm:pt>
    <dgm:pt modelId="{30F6BF82-AE1A-457D-B89F-4C219CE98072}" type="sibTrans" cxnId="{13197881-5B04-4E22-BE48-5276255D10DE}">
      <dgm:prSet/>
      <dgm:spPr/>
      <dgm:t>
        <a:bodyPr/>
        <a:lstStyle/>
        <a:p>
          <a:endParaRPr lang="en-US"/>
        </a:p>
      </dgm:t>
    </dgm:pt>
    <dgm:pt modelId="{C07F6129-96C2-4C23-AA67-07C264E87FE1}">
      <dgm:prSet/>
      <dgm:spPr/>
      <dgm:t>
        <a:bodyPr/>
        <a:lstStyle/>
        <a:p>
          <a:pPr>
            <a:defRPr cap="all"/>
          </a:pPr>
          <a:r>
            <a:rPr lang="en-CA" b="0" i="0"/>
            <a:t>Even if you have a plan to use the time it may be worth having a conversation.  </a:t>
          </a:r>
          <a:endParaRPr lang="en-US"/>
        </a:p>
      </dgm:t>
    </dgm:pt>
    <dgm:pt modelId="{4D90C81C-E172-48B5-9F38-5EF19B2C4B5D}" type="parTrans" cxnId="{118D203F-01F8-49C3-97AB-7DD9A7907831}">
      <dgm:prSet/>
      <dgm:spPr/>
      <dgm:t>
        <a:bodyPr/>
        <a:lstStyle/>
        <a:p>
          <a:endParaRPr lang="en-US"/>
        </a:p>
      </dgm:t>
    </dgm:pt>
    <dgm:pt modelId="{85C9F2E5-7B37-4FAB-BB57-FF5A6CDA636E}" type="sibTrans" cxnId="{118D203F-01F8-49C3-97AB-7DD9A7907831}">
      <dgm:prSet/>
      <dgm:spPr/>
      <dgm:t>
        <a:bodyPr/>
        <a:lstStyle/>
        <a:p>
          <a:endParaRPr lang="en-US"/>
        </a:p>
      </dgm:t>
    </dgm:pt>
    <dgm:pt modelId="{F24A47AE-FBE4-4454-8875-62B89E0B6036}" type="pres">
      <dgm:prSet presAssocID="{98427094-7FCE-48A8-820A-1C90E50B1B1F}" presName="root" presStyleCnt="0">
        <dgm:presLayoutVars>
          <dgm:dir/>
          <dgm:resizeHandles val="exact"/>
        </dgm:presLayoutVars>
      </dgm:prSet>
      <dgm:spPr/>
    </dgm:pt>
    <dgm:pt modelId="{C8557190-9558-4427-BCC1-88C2198ADCD8}" type="pres">
      <dgm:prSet presAssocID="{7D039388-111C-488E-ABE1-484E85C7E46B}" presName="compNode" presStyleCnt="0"/>
      <dgm:spPr/>
    </dgm:pt>
    <dgm:pt modelId="{DB26ECE0-8079-4FDC-B285-618883178A3D}" type="pres">
      <dgm:prSet presAssocID="{7D039388-111C-488E-ABE1-484E85C7E46B}" presName="iconBgRect" presStyleLbl="bgShp" presStyleIdx="0" presStyleCnt="3"/>
      <dgm:spPr/>
    </dgm:pt>
    <dgm:pt modelId="{2718DC92-EF36-4ABF-97E6-86BDB68FF535}" type="pres">
      <dgm:prSet presAssocID="{7D039388-111C-488E-ABE1-484E85C7E46B}"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ank"/>
        </a:ext>
      </dgm:extLst>
    </dgm:pt>
    <dgm:pt modelId="{70B2C384-71C0-4B88-BE74-0655D5D66518}" type="pres">
      <dgm:prSet presAssocID="{7D039388-111C-488E-ABE1-484E85C7E46B}" presName="spaceRect" presStyleCnt="0"/>
      <dgm:spPr/>
    </dgm:pt>
    <dgm:pt modelId="{07EE7E08-C09B-4245-96E7-1BC4348A8B52}" type="pres">
      <dgm:prSet presAssocID="{7D039388-111C-488E-ABE1-484E85C7E46B}" presName="textRect" presStyleLbl="revTx" presStyleIdx="0" presStyleCnt="3">
        <dgm:presLayoutVars>
          <dgm:chMax val="1"/>
          <dgm:chPref val="1"/>
        </dgm:presLayoutVars>
      </dgm:prSet>
      <dgm:spPr/>
    </dgm:pt>
    <dgm:pt modelId="{07DB1C62-E92D-4ACC-8143-B6ECFB52D033}" type="pres">
      <dgm:prSet presAssocID="{532CBAEC-2863-42E9-92A8-E395FB95AE95}" presName="sibTrans" presStyleCnt="0"/>
      <dgm:spPr/>
    </dgm:pt>
    <dgm:pt modelId="{2E68CD9E-7D6C-4EA5-9A38-776CE58DD75A}" type="pres">
      <dgm:prSet presAssocID="{788791AC-2328-4A5A-B67B-E8CB3AD16EC0}" presName="compNode" presStyleCnt="0"/>
      <dgm:spPr/>
    </dgm:pt>
    <dgm:pt modelId="{EC79DC8C-6F00-42C2-B9AC-28112879AD5F}" type="pres">
      <dgm:prSet presAssocID="{788791AC-2328-4A5A-B67B-E8CB3AD16EC0}" presName="iconBgRect" presStyleLbl="bgShp" presStyleIdx="1" presStyleCnt="3"/>
      <dgm:spPr/>
    </dgm:pt>
    <dgm:pt modelId="{DCEA35F1-3021-4ED4-AB02-E66EDA48B007}" type="pres">
      <dgm:prSet presAssocID="{788791AC-2328-4A5A-B67B-E8CB3AD16EC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B4893902-A20D-413F-97DD-F2EA3AF0B24A}" type="pres">
      <dgm:prSet presAssocID="{788791AC-2328-4A5A-B67B-E8CB3AD16EC0}" presName="spaceRect" presStyleCnt="0"/>
      <dgm:spPr/>
    </dgm:pt>
    <dgm:pt modelId="{1E42D3E6-374E-463D-AB85-7640D14FBE9D}" type="pres">
      <dgm:prSet presAssocID="{788791AC-2328-4A5A-B67B-E8CB3AD16EC0}" presName="textRect" presStyleLbl="revTx" presStyleIdx="1" presStyleCnt="3">
        <dgm:presLayoutVars>
          <dgm:chMax val="1"/>
          <dgm:chPref val="1"/>
        </dgm:presLayoutVars>
      </dgm:prSet>
      <dgm:spPr/>
    </dgm:pt>
    <dgm:pt modelId="{D754CBDD-A54D-451B-AEF3-DA10DD456F25}" type="pres">
      <dgm:prSet presAssocID="{30F6BF82-AE1A-457D-B89F-4C219CE98072}" presName="sibTrans" presStyleCnt="0"/>
      <dgm:spPr/>
    </dgm:pt>
    <dgm:pt modelId="{8B85FCD1-4DE4-496B-BD5F-4C8C08D6DE5E}" type="pres">
      <dgm:prSet presAssocID="{C07F6129-96C2-4C23-AA67-07C264E87FE1}" presName="compNode" presStyleCnt="0"/>
      <dgm:spPr/>
    </dgm:pt>
    <dgm:pt modelId="{3484AC9E-DEF8-4822-8244-6B367F504FD1}" type="pres">
      <dgm:prSet presAssocID="{C07F6129-96C2-4C23-AA67-07C264E87FE1}" presName="iconBgRect" presStyleLbl="bgShp" presStyleIdx="2" presStyleCnt="3"/>
      <dgm:spPr/>
    </dgm:pt>
    <dgm:pt modelId="{FCF23C9E-0F30-451D-A2A7-8EA37718B05F}" type="pres">
      <dgm:prSet presAssocID="{C07F6129-96C2-4C23-AA67-07C264E87FE1}"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ard Room"/>
        </a:ext>
      </dgm:extLst>
    </dgm:pt>
    <dgm:pt modelId="{52495265-D9F8-4469-901E-E1BD990CD4DF}" type="pres">
      <dgm:prSet presAssocID="{C07F6129-96C2-4C23-AA67-07C264E87FE1}" presName="spaceRect" presStyleCnt="0"/>
      <dgm:spPr/>
    </dgm:pt>
    <dgm:pt modelId="{7660FEC2-8CB0-43AD-8325-93F0CA188511}" type="pres">
      <dgm:prSet presAssocID="{C07F6129-96C2-4C23-AA67-07C264E87FE1}" presName="textRect" presStyleLbl="revTx" presStyleIdx="2" presStyleCnt="3">
        <dgm:presLayoutVars>
          <dgm:chMax val="1"/>
          <dgm:chPref val="1"/>
        </dgm:presLayoutVars>
      </dgm:prSet>
      <dgm:spPr/>
    </dgm:pt>
  </dgm:ptLst>
  <dgm:cxnLst>
    <dgm:cxn modelId="{118D203F-01F8-49C3-97AB-7DD9A7907831}" srcId="{98427094-7FCE-48A8-820A-1C90E50B1B1F}" destId="{C07F6129-96C2-4C23-AA67-07C264E87FE1}" srcOrd="2" destOrd="0" parTransId="{4D90C81C-E172-48B5-9F38-5EF19B2C4B5D}" sibTransId="{85C9F2E5-7B37-4FAB-BB57-FF5A6CDA636E}"/>
    <dgm:cxn modelId="{ECC5A451-5D5C-4248-8B81-36C4940049F2}" type="presOf" srcId="{98427094-7FCE-48A8-820A-1C90E50B1B1F}" destId="{F24A47AE-FBE4-4454-8875-62B89E0B6036}" srcOrd="0" destOrd="0" presId="urn:microsoft.com/office/officeart/2018/5/layout/IconCircleLabelList"/>
    <dgm:cxn modelId="{7EF6CD58-BB7B-4FF4-8EF9-54BDAB0C2823}" type="presOf" srcId="{C07F6129-96C2-4C23-AA67-07C264E87FE1}" destId="{7660FEC2-8CB0-43AD-8325-93F0CA188511}" srcOrd="0" destOrd="0" presId="urn:microsoft.com/office/officeart/2018/5/layout/IconCircleLabelList"/>
    <dgm:cxn modelId="{28B72B79-752D-44EB-B581-05BA364826FA}" srcId="{98427094-7FCE-48A8-820A-1C90E50B1B1F}" destId="{7D039388-111C-488E-ABE1-484E85C7E46B}" srcOrd="0" destOrd="0" parTransId="{D361DB3E-C7CC-41A6-BC9C-546865284F18}" sibTransId="{532CBAEC-2863-42E9-92A8-E395FB95AE95}"/>
    <dgm:cxn modelId="{13197881-5B04-4E22-BE48-5276255D10DE}" srcId="{98427094-7FCE-48A8-820A-1C90E50B1B1F}" destId="{788791AC-2328-4A5A-B67B-E8CB3AD16EC0}" srcOrd="1" destOrd="0" parTransId="{D673927B-AF24-4398-8B94-36A4E22879A7}" sibTransId="{30F6BF82-AE1A-457D-B89F-4C219CE98072}"/>
    <dgm:cxn modelId="{141BD0A6-0A92-42BD-A987-993DA7F7BCB4}" type="presOf" srcId="{7D039388-111C-488E-ABE1-484E85C7E46B}" destId="{07EE7E08-C09B-4245-96E7-1BC4348A8B52}" srcOrd="0" destOrd="0" presId="urn:microsoft.com/office/officeart/2018/5/layout/IconCircleLabelList"/>
    <dgm:cxn modelId="{ED8196AE-E322-4D56-BCD5-0BC39B20195B}" type="presOf" srcId="{788791AC-2328-4A5A-B67B-E8CB3AD16EC0}" destId="{1E42D3E6-374E-463D-AB85-7640D14FBE9D}" srcOrd="0" destOrd="0" presId="urn:microsoft.com/office/officeart/2018/5/layout/IconCircleLabelList"/>
    <dgm:cxn modelId="{51B9BD4A-2253-425B-82A1-8F4457ADAA4C}" type="presParOf" srcId="{F24A47AE-FBE4-4454-8875-62B89E0B6036}" destId="{C8557190-9558-4427-BCC1-88C2198ADCD8}" srcOrd="0" destOrd="0" presId="urn:microsoft.com/office/officeart/2018/5/layout/IconCircleLabelList"/>
    <dgm:cxn modelId="{C968D27A-E78E-4857-A79B-B78C3737C796}" type="presParOf" srcId="{C8557190-9558-4427-BCC1-88C2198ADCD8}" destId="{DB26ECE0-8079-4FDC-B285-618883178A3D}" srcOrd="0" destOrd="0" presId="urn:microsoft.com/office/officeart/2018/5/layout/IconCircleLabelList"/>
    <dgm:cxn modelId="{A436C1EA-F34A-490A-B4B9-686846B1A3D6}" type="presParOf" srcId="{C8557190-9558-4427-BCC1-88C2198ADCD8}" destId="{2718DC92-EF36-4ABF-97E6-86BDB68FF535}" srcOrd="1" destOrd="0" presId="urn:microsoft.com/office/officeart/2018/5/layout/IconCircleLabelList"/>
    <dgm:cxn modelId="{4172FB58-45BF-48AD-975D-43C575F4CEC3}" type="presParOf" srcId="{C8557190-9558-4427-BCC1-88C2198ADCD8}" destId="{70B2C384-71C0-4B88-BE74-0655D5D66518}" srcOrd="2" destOrd="0" presId="urn:microsoft.com/office/officeart/2018/5/layout/IconCircleLabelList"/>
    <dgm:cxn modelId="{60C395E8-3C9C-442F-A76D-0E4AB08E0C72}" type="presParOf" srcId="{C8557190-9558-4427-BCC1-88C2198ADCD8}" destId="{07EE7E08-C09B-4245-96E7-1BC4348A8B52}" srcOrd="3" destOrd="0" presId="urn:microsoft.com/office/officeart/2018/5/layout/IconCircleLabelList"/>
    <dgm:cxn modelId="{CEAC6170-5167-4E2B-B3C2-6411E5A102E7}" type="presParOf" srcId="{F24A47AE-FBE4-4454-8875-62B89E0B6036}" destId="{07DB1C62-E92D-4ACC-8143-B6ECFB52D033}" srcOrd="1" destOrd="0" presId="urn:microsoft.com/office/officeart/2018/5/layout/IconCircleLabelList"/>
    <dgm:cxn modelId="{A0DC151A-EE98-477F-A798-BD0484481FA4}" type="presParOf" srcId="{F24A47AE-FBE4-4454-8875-62B89E0B6036}" destId="{2E68CD9E-7D6C-4EA5-9A38-776CE58DD75A}" srcOrd="2" destOrd="0" presId="urn:microsoft.com/office/officeart/2018/5/layout/IconCircleLabelList"/>
    <dgm:cxn modelId="{79399118-C5F1-47A8-8747-3B71B5F8F668}" type="presParOf" srcId="{2E68CD9E-7D6C-4EA5-9A38-776CE58DD75A}" destId="{EC79DC8C-6F00-42C2-B9AC-28112879AD5F}" srcOrd="0" destOrd="0" presId="urn:microsoft.com/office/officeart/2018/5/layout/IconCircleLabelList"/>
    <dgm:cxn modelId="{169D4FDD-EF1A-4578-AA88-BB6340C40730}" type="presParOf" srcId="{2E68CD9E-7D6C-4EA5-9A38-776CE58DD75A}" destId="{DCEA35F1-3021-4ED4-AB02-E66EDA48B007}" srcOrd="1" destOrd="0" presId="urn:microsoft.com/office/officeart/2018/5/layout/IconCircleLabelList"/>
    <dgm:cxn modelId="{EEC3B2A7-6DF1-4E40-B603-58EC74283D01}" type="presParOf" srcId="{2E68CD9E-7D6C-4EA5-9A38-776CE58DD75A}" destId="{B4893902-A20D-413F-97DD-F2EA3AF0B24A}" srcOrd="2" destOrd="0" presId="urn:microsoft.com/office/officeart/2018/5/layout/IconCircleLabelList"/>
    <dgm:cxn modelId="{E7C60AD0-1140-4542-B9B9-50AE1A01DCD3}" type="presParOf" srcId="{2E68CD9E-7D6C-4EA5-9A38-776CE58DD75A}" destId="{1E42D3E6-374E-463D-AB85-7640D14FBE9D}" srcOrd="3" destOrd="0" presId="urn:microsoft.com/office/officeart/2018/5/layout/IconCircleLabelList"/>
    <dgm:cxn modelId="{EEB3DCA8-0EBE-41B1-BFE3-773F07958C54}" type="presParOf" srcId="{F24A47AE-FBE4-4454-8875-62B89E0B6036}" destId="{D754CBDD-A54D-451B-AEF3-DA10DD456F25}" srcOrd="3" destOrd="0" presId="urn:microsoft.com/office/officeart/2018/5/layout/IconCircleLabelList"/>
    <dgm:cxn modelId="{65BA414E-BB07-42DE-85B6-CA0BDCEB0067}" type="presParOf" srcId="{F24A47AE-FBE4-4454-8875-62B89E0B6036}" destId="{8B85FCD1-4DE4-496B-BD5F-4C8C08D6DE5E}" srcOrd="4" destOrd="0" presId="urn:microsoft.com/office/officeart/2018/5/layout/IconCircleLabelList"/>
    <dgm:cxn modelId="{04EACDB9-9D80-4938-A174-D1024769D31B}" type="presParOf" srcId="{8B85FCD1-4DE4-496B-BD5F-4C8C08D6DE5E}" destId="{3484AC9E-DEF8-4822-8244-6B367F504FD1}" srcOrd="0" destOrd="0" presId="urn:microsoft.com/office/officeart/2018/5/layout/IconCircleLabelList"/>
    <dgm:cxn modelId="{53014822-9266-434D-A1EC-F4E70E44748E}" type="presParOf" srcId="{8B85FCD1-4DE4-496B-BD5F-4C8C08D6DE5E}" destId="{FCF23C9E-0F30-451D-A2A7-8EA37718B05F}" srcOrd="1" destOrd="0" presId="urn:microsoft.com/office/officeart/2018/5/layout/IconCircleLabelList"/>
    <dgm:cxn modelId="{8C67706A-34AB-4EDF-8DA4-77D6140736FE}" type="presParOf" srcId="{8B85FCD1-4DE4-496B-BD5F-4C8C08D6DE5E}" destId="{52495265-D9F8-4469-901E-E1BD990CD4DF}" srcOrd="2" destOrd="0" presId="urn:microsoft.com/office/officeart/2018/5/layout/IconCircleLabelList"/>
    <dgm:cxn modelId="{16E36F07-5284-42B3-9801-738A7A8BAABB}" type="presParOf" srcId="{8B85FCD1-4DE4-496B-BD5F-4C8C08D6DE5E}" destId="{7660FEC2-8CB0-43AD-8325-93F0CA18851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5CB9C7-E4F3-4A9F-A913-8957BDEF765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5727828-D8BF-4EE0-9885-239496580947}">
      <dgm:prSet/>
      <dgm:spPr/>
      <dgm:t>
        <a:bodyPr/>
        <a:lstStyle/>
        <a:p>
          <a:pPr>
            <a:defRPr b="1"/>
          </a:pPr>
          <a:r>
            <a:rPr lang="en-CA" b="0" i="0"/>
            <a:t>We are professionals (flexibility in general).</a:t>
          </a:r>
          <a:endParaRPr lang="en-US"/>
        </a:p>
      </dgm:t>
    </dgm:pt>
    <dgm:pt modelId="{C4BA8259-B863-4C95-B50D-6F238FC58149}" type="parTrans" cxnId="{38EF9E85-CBBB-4FF7-9962-1E7E82FD855D}">
      <dgm:prSet/>
      <dgm:spPr/>
      <dgm:t>
        <a:bodyPr/>
        <a:lstStyle/>
        <a:p>
          <a:endParaRPr lang="en-US"/>
        </a:p>
      </dgm:t>
    </dgm:pt>
    <dgm:pt modelId="{59FB0227-F3BE-4061-B3F9-CF909BCF2BEC}" type="sibTrans" cxnId="{38EF9E85-CBBB-4FF7-9962-1E7E82FD855D}">
      <dgm:prSet/>
      <dgm:spPr/>
      <dgm:t>
        <a:bodyPr/>
        <a:lstStyle/>
        <a:p>
          <a:endParaRPr lang="en-US"/>
        </a:p>
      </dgm:t>
    </dgm:pt>
    <dgm:pt modelId="{0D9AE2D9-B26E-4D31-BD8F-B5BAD907BA16}">
      <dgm:prSet/>
      <dgm:spPr/>
      <dgm:t>
        <a:bodyPr/>
        <a:lstStyle/>
        <a:p>
          <a:r>
            <a:rPr lang="en-CA" b="0" i="0"/>
            <a:t>Give and take is the goal</a:t>
          </a:r>
          <a:endParaRPr lang="en-US"/>
        </a:p>
      </dgm:t>
    </dgm:pt>
    <dgm:pt modelId="{BDD5AB6C-843C-4EA2-83B9-CFB6C9291653}" type="parTrans" cxnId="{C55D7C33-FDE0-4040-9138-6F93967BD804}">
      <dgm:prSet/>
      <dgm:spPr/>
      <dgm:t>
        <a:bodyPr/>
        <a:lstStyle/>
        <a:p>
          <a:endParaRPr lang="en-US"/>
        </a:p>
      </dgm:t>
    </dgm:pt>
    <dgm:pt modelId="{9E52488C-A648-44DB-A9C8-3ADDAB03DFBF}" type="sibTrans" cxnId="{C55D7C33-FDE0-4040-9138-6F93967BD804}">
      <dgm:prSet/>
      <dgm:spPr/>
      <dgm:t>
        <a:bodyPr/>
        <a:lstStyle/>
        <a:p>
          <a:endParaRPr lang="en-US"/>
        </a:p>
      </dgm:t>
    </dgm:pt>
    <dgm:pt modelId="{FAC23B48-DB84-404E-AA2B-35BC010B979F}">
      <dgm:prSet/>
      <dgm:spPr/>
      <dgm:t>
        <a:bodyPr/>
        <a:lstStyle/>
        <a:p>
          <a:r>
            <a:rPr lang="en-CA" b="0" i="0"/>
            <a:t>Go with unit flow if it works for you (but there are risks)</a:t>
          </a:r>
          <a:endParaRPr lang="en-US"/>
        </a:p>
      </dgm:t>
    </dgm:pt>
    <dgm:pt modelId="{7BCC2306-08DF-48CE-B83A-19FDD6BF65B3}" type="parTrans" cxnId="{CD956F41-AD2C-4770-938A-EE8994047700}">
      <dgm:prSet/>
      <dgm:spPr/>
      <dgm:t>
        <a:bodyPr/>
        <a:lstStyle/>
        <a:p>
          <a:endParaRPr lang="en-US"/>
        </a:p>
      </dgm:t>
    </dgm:pt>
    <dgm:pt modelId="{08EE59FB-6FEA-40EE-9260-DBE16E1F18B0}" type="sibTrans" cxnId="{CD956F41-AD2C-4770-938A-EE8994047700}">
      <dgm:prSet/>
      <dgm:spPr/>
      <dgm:t>
        <a:bodyPr/>
        <a:lstStyle/>
        <a:p>
          <a:endParaRPr lang="en-US"/>
        </a:p>
      </dgm:t>
    </dgm:pt>
    <dgm:pt modelId="{36DBB0DC-6476-4B86-945E-9B39FE89B1F9}">
      <dgm:prSet/>
      <dgm:spPr/>
      <dgm:t>
        <a:bodyPr/>
        <a:lstStyle/>
        <a:p>
          <a:pPr>
            <a:defRPr b="1"/>
          </a:pPr>
          <a:r>
            <a:rPr lang="en-CA" b="0" i="0"/>
            <a:t>If you feel you are being taken advantage of reach out</a:t>
          </a:r>
          <a:endParaRPr lang="en-US"/>
        </a:p>
      </dgm:t>
    </dgm:pt>
    <dgm:pt modelId="{F615BAB3-F7BD-475D-A687-7CBE320C42FD}" type="parTrans" cxnId="{68F3464B-3A81-4417-98DB-314E495E4452}">
      <dgm:prSet/>
      <dgm:spPr/>
      <dgm:t>
        <a:bodyPr/>
        <a:lstStyle/>
        <a:p>
          <a:endParaRPr lang="en-US"/>
        </a:p>
      </dgm:t>
    </dgm:pt>
    <dgm:pt modelId="{E1DDC968-1D05-4C6F-A7FA-6D0DF712EC68}" type="sibTrans" cxnId="{68F3464B-3A81-4417-98DB-314E495E4452}">
      <dgm:prSet/>
      <dgm:spPr/>
      <dgm:t>
        <a:bodyPr/>
        <a:lstStyle/>
        <a:p>
          <a:endParaRPr lang="en-US"/>
        </a:p>
      </dgm:t>
    </dgm:pt>
    <dgm:pt modelId="{251C211E-A949-4AC3-BA55-21EF79D745BE}">
      <dgm:prSet/>
      <dgm:spPr/>
      <dgm:t>
        <a:bodyPr/>
        <a:lstStyle/>
        <a:p>
          <a:pPr>
            <a:defRPr b="1"/>
          </a:pPr>
          <a:r>
            <a:rPr lang="en-CA" b="0" i="0"/>
            <a:t>Balance between this and overtime</a:t>
          </a:r>
          <a:endParaRPr lang="en-US"/>
        </a:p>
      </dgm:t>
    </dgm:pt>
    <dgm:pt modelId="{1B1E6896-2767-471F-B9BB-6C7A0830268F}" type="parTrans" cxnId="{8C57882B-BB4D-42FC-BED6-94A51C5647C8}">
      <dgm:prSet/>
      <dgm:spPr/>
      <dgm:t>
        <a:bodyPr/>
        <a:lstStyle/>
        <a:p>
          <a:endParaRPr lang="en-US"/>
        </a:p>
      </dgm:t>
    </dgm:pt>
    <dgm:pt modelId="{1878A11E-6EDB-4CB8-B582-7B071CD58883}" type="sibTrans" cxnId="{8C57882B-BB4D-42FC-BED6-94A51C5647C8}">
      <dgm:prSet/>
      <dgm:spPr/>
      <dgm:t>
        <a:bodyPr/>
        <a:lstStyle/>
        <a:p>
          <a:endParaRPr lang="en-US"/>
        </a:p>
      </dgm:t>
    </dgm:pt>
    <dgm:pt modelId="{AF064744-5043-4626-B3E1-C9DFD7DE794B}" type="pres">
      <dgm:prSet presAssocID="{775CB9C7-E4F3-4A9F-A913-8957BDEF765F}" presName="diagram" presStyleCnt="0">
        <dgm:presLayoutVars>
          <dgm:dir/>
          <dgm:resizeHandles val="exact"/>
        </dgm:presLayoutVars>
      </dgm:prSet>
      <dgm:spPr/>
    </dgm:pt>
    <dgm:pt modelId="{31EE16E1-01BB-49D0-BE3A-DEF5261F352E}" type="pres">
      <dgm:prSet presAssocID="{B5727828-D8BF-4EE0-9885-239496580947}" presName="node" presStyleLbl="node1" presStyleIdx="0" presStyleCnt="3">
        <dgm:presLayoutVars>
          <dgm:bulletEnabled val="1"/>
        </dgm:presLayoutVars>
      </dgm:prSet>
      <dgm:spPr/>
    </dgm:pt>
    <dgm:pt modelId="{12878CD4-C0A8-439E-8C5E-B1DC6D927B0D}" type="pres">
      <dgm:prSet presAssocID="{59FB0227-F3BE-4061-B3F9-CF909BCF2BEC}" presName="sibTrans" presStyleCnt="0"/>
      <dgm:spPr/>
    </dgm:pt>
    <dgm:pt modelId="{3049401A-E233-441C-BF1D-5310C9890898}" type="pres">
      <dgm:prSet presAssocID="{36DBB0DC-6476-4B86-945E-9B39FE89B1F9}" presName="node" presStyleLbl="node1" presStyleIdx="1" presStyleCnt="3">
        <dgm:presLayoutVars>
          <dgm:bulletEnabled val="1"/>
        </dgm:presLayoutVars>
      </dgm:prSet>
      <dgm:spPr/>
    </dgm:pt>
    <dgm:pt modelId="{4A6E195B-6D4D-4E45-8787-011BCB01642F}" type="pres">
      <dgm:prSet presAssocID="{E1DDC968-1D05-4C6F-A7FA-6D0DF712EC68}" presName="sibTrans" presStyleCnt="0"/>
      <dgm:spPr/>
    </dgm:pt>
    <dgm:pt modelId="{9685EE51-729A-415E-A00E-E692D4DD6E50}" type="pres">
      <dgm:prSet presAssocID="{251C211E-A949-4AC3-BA55-21EF79D745BE}" presName="node" presStyleLbl="node1" presStyleIdx="2" presStyleCnt="3">
        <dgm:presLayoutVars>
          <dgm:bulletEnabled val="1"/>
        </dgm:presLayoutVars>
      </dgm:prSet>
      <dgm:spPr/>
    </dgm:pt>
  </dgm:ptLst>
  <dgm:cxnLst>
    <dgm:cxn modelId="{7C130216-AA25-46EA-9B68-599942EA29DA}" type="presOf" srcId="{B5727828-D8BF-4EE0-9885-239496580947}" destId="{31EE16E1-01BB-49D0-BE3A-DEF5261F352E}" srcOrd="0" destOrd="0" presId="urn:microsoft.com/office/officeart/2005/8/layout/default"/>
    <dgm:cxn modelId="{1089151E-3046-4D9C-87F9-426518B7ED5C}" type="presOf" srcId="{775CB9C7-E4F3-4A9F-A913-8957BDEF765F}" destId="{AF064744-5043-4626-B3E1-C9DFD7DE794B}" srcOrd="0" destOrd="0" presId="urn:microsoft.com/office/officeart/2005/8/layout/default"/>
    <dgm:cxn modelId="{8C57882B-BB4D-42FC-BED6-94A51C5647C8}" srcId="{775CB9C7-E4F3-4A9F-A913-8957BDEF765F}" destId="{251C211E-A949-4AC3-BA55-21EF79D745BE}" srcOrd="2" destOrd="0" parTransId="{1B1E6896-2767-471F-B9BB-6C7A0830268F}" sibTransId="{1878A11E-6EDB-4CB8-B582-7B071CD58883}"/>
    <dgm:cxn modelId="{C55D7C33-FDE0-4040-9138-6F93967BD804}" srcId="{B5727828-D8BF-4EE0-9885-239496580947}" destId="{0D9AE2D9-B26E-4D31-BD8F-B5BAD907BA16}" srcOrd="0" destOrd="0" parTransId="{BDD5AB6C-843C-4EA2-83B9-CFB6C9291653}" sibTransId="{9E52488C-A648-44DB-A9C8-3ADDAB03DFBF}"/>
    <dgm:cxn modelId="{F8992E3A-9044-4AD7-8120-6A2B3A45CB6F}" type="presOf" srcId="{0D9AE2D9-B26E-4D31-BD8F-B5BAD907BA16}" destId="{31EE16E1-01BB-49D0-BE3A-DEF5261F352E}" srcOrd="0" destOrd="1" presId="urn:microsoft.com/office/officeart/2005/8/layout/default"/>
    <dgm:cxn modelId="{CD956F41-AD2C-4770-938A-EE8994047700}" srcId="{B5727828-D8BF-4EE0-9885-239496580947}" destId="{FAC23B48-DB84-404E-AA2B-35BC010B979F}" srcOrd="1" destOrd="0" parTransId="{7BCC2306-08DF-48CE-B83A-19FDD6BF65B3}" sibTransId="{08EE59FB-6FEA-40EE-9260-DBE16E1F18B0}"/>
    <dgm:cxn modelId="{D01DD94A-B55B-43C3-8724-F4D6EF77C651}" type="presOf" srcId="{FAC23B48-DB84-404E-AA2B-35BC010B979F}" destId="{31EE16E1-01BB-49D0-BE3A-DEF5261F352E}" srcOrd="0" destOrd="2" presId="urn:microsoft.com/office/officeart/2005/8/layout/default"/>
    <dgm:cxn modelId="{68F3464B-3A81-4417-98DB-314E495E4452}" srcId="{775CB9C7-E4F3-4A9F-A913-8957BDEF765F}" destId="{36DBB0DC-6476-4B86-945E-9B39FE89B1F9}" srcOrd="1" destOrd="0" parTransId="{F615BAB3-F7BD-475D-A687-7CBE320C42FD}" sibTransId="{E1DDC968-1D05-4C6F-A7FA-6D0DF712EC68}"/>
    <dgm:cxn modelId="{2B1FA471-E0F0-49C1-A015-A9F6EF917BE2}" type="presOf" srcId="{36DBB0DC-6476-4B86-945E-9B39FE89B1F9}" destId="{3049401A-E233-441C-BF1D-5310C9890898}" srcOrd="0" destOrd="0" presId="urn:microsoft.com/office/officeart/2005/8/layout/default"/>
    <dgm:cxn modelId="{38EF9E85-CBBB-4FF7-9962-1E7E82FD855D}" srcId="{775CB9C7-E4F3-4A9F-A913-8957BDEF765F}" destId="{B5727828-D8BF-4EE0-9885-239496580947}" srcOrd="0" destOrd="0" parTransId="{C4BA8259-B863-4C95-B50D-6F238FC58149}" sibTransId="{59FB0227-F3BE-4061-B3F9-CF909BCF2BEC}"/>
    <dgm:cxn modelId="{39FC978F-AD50-4090-9EBC-0F2EA9144D70}" type="presOf" srcId="{251C211E-A949-4AC3-BA55-21EF79D745BE}" destId="{9685EE51-729A-415E-A00E-E692D4DD6E50}" srcOrd="0" destOrd="0" presId="urn:microsoft.com/office/officeart/2005/8/layout/default"/>
    <dgm:cxn modelId="{6AB19DC7-80E5-4AA7-B93F-F4449DB32FA3}" type="presParOf" srcId="{AF064744-5043-4626-B3E1-C9DFD7DE794B}" destId="{31EE16E1-01BB-49D0-BE3A-DEF5261F352E}" srcOrd="0" destOrd="0" presId="urn:microsoft.com/office/officeart/2005/8/layout/default"/>
    <dgm:cxn modelId="{520C5F21-A998-46E0-AD23-D485A489021A}" type="presParOf" srcId="{AF064744-5043-4626-B3E1-C9DFD7DE794B}" destId="{12878CD4-C0A8-439E-8C5E-B1DC6D927B0D}" srcOrd="1" destOrd="0" presId="urn:microsoft.com/office/officeart/2005/8/layout/default"/>
    <dgm:cxn modelId="{0CD0B942-D4BE-40CF-A3FB-024C383C4713}" type="presParOf" srcId="{AF064744-5043-4626-B3E1-C9DFD7DE794B}" destId="{3049401A-E233-441C-BF1D-5310C9890898}" srcOrd="2" destOrd="0" presId="urn:microsoft.com/office/officeart/2005/8/layout/default"/>
    <dgm:cxn modelId="{289D2AFA-36C1-4218-9C56-E57A2FF3D1E8}" type="presParOf" srcId="{AF064744-5043-4626-B3E1-C9DFD7DE794B}" destId="{4A6E195B-6D4D-4E45-8787-011BCB01642F}" srcOrd="3" destOrd="0" presId="urn:microsoft.com/office/officeart/2005/8/layout/default"/>
    <dgm:cxn modelId="{46F8FC93-2325-47EE-9E92-7BB5037E4519}" type="presParOf" srcId="{AF064744-5043-4626-B3E1-C9DFD7DE794B}" destId="{9685EE51-729A-415E-A00E-E692D4DD6E5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B8EAE5-706F-4F66-B5D6-EBBC42CD8B5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0D00C39-516A-4CBE-930E-C128CE108A93}">
      <dgm:prSet/>
      <dgm:spPr/>
      <dgm:t>
        <a:bodyPr/>
        <a:lstStyle/>
        <a:p>
          <a:r>
            <a:rPr lang="en-CA" b="0" i="0"/>
            <a:t>Start: 4 weeks a year</a:t>
          </a:r>
          <a:endParaRPr lang="en-US"/>
        </a:p>
      </dgm:t>
    </dgm:pt>
    <dgm:pt modelId="{80B3E000-B330-4318-BDB0-324310ABF9A3}" type="parTrans" cxnId="{E595759C-E688-4EC0-B0C5-023F65AD50A9}">
      <dgm:prSet/>
      <dgm:spPr/>
      <dgm:t>
        <a:bodyPr/>
        <a:lstStyle/>
        <a:p>
          <a:endParaRPr lang="en-US"/>
        </a:p>
      </dgm:t>
    </dgm:pt>
    <dgm:pt modelId="{E8BC8ECD-D045-49F3-A993-AB1A66D6DEE0}" type="sibTrans" cxnId="{E595759C-E688-4EC0-B0C5-023F65AD50A9}">
      <dgm:prSet/>
      <dgm:spPr/>
      <dgm:t>
        <a:bodyPr/>
        <a:lstStyle/>
        <a:p>
          <a:endParaRPr lang="en-US"/>
        </a:p>
      </dgm:t>
    </dgm:pt>
    <dgm:pt modelId="{FB85CB2E-306A-4403-BE6F-D8F77387C92F}">
      <dgm:prSet/>
      <dgm:spPr/>
      <dgm:t>
        <a:bodyPr/>
        <a:lstStyle/>
        <a:p>
          <a:r>
            <a:rPr lang="en-CA" b="0" i="0"/>
            <a:t>After 6 years: 5 weeks a year</a:t>
          </a:r>
          <a:endParaRPr lang="en-US"/>
        </a:p>
      </dgm:t>
    </dgm:pt>
    <dgm:pt modelId="{1904269E-7F6D-4A17-938F-C8AB9A7F9D2C}" type="parTrans" cxnId="{F87C4532-2AFB-4D19-8639-46EA1C5CB9B7}">
      <dgm:prSet/>
      <dgm:spPr/>
      <dgm:t>
        <a:bodyPr/>
        <a:lstStyle/>
        <a:p>
          <a:endParaRPr lang="en-US"/>
        </a:p>
      </dgm:t>
    </dgm:pt>
    <dgm:pt modelId="{F64F71D7-C968-48C9-8812-25F828447710}" type="sibTrans" cxnId="{F87C4532-2AFB-4D19-8639-46EA1C5CB9B7}">
      <dgm:prSet/>
      <dgm:spPr/>
      <dgm:t>
        <a:bodyPr/>
        <a:lstStyle/>
        <a:p>
          <a:endParaRPr lang="en-US"/>
        </a:p>
      </dgm:t>
    </dgm:pt>
    <dgm:pt modelId="{30971836-BB91-4B92-B8EB-5325FC3347AB}">
      <dgm:prSet/>
      <dgm:spPr/>
      <dgm:t>
        <a:bodyPr/>
        <a:lstStyle/>
        <a:p>
          <a:r>
            <a:rPr lang="en-CA" b="0" i="0"/>
            <a:t>After 16 years: 6 weeks a year</a:t>
          </a:r>
          <a:endParaRPr lang="en-US"/>
        </a:p>
      </dgm:t>
    </dgm:pt>
    <dgm:pt modelId="{92656412-1572-4C8B-BD65-0C56DF1241E3}" type="parTrans" cxnId="{49CDB8D4-3F30-45E5-8EC7-3B6915009D56}">
      <dgm:prSet/>
      <dgm:spPr/>
      <dgm:t>
        <a:bodyPr/>
        <a:lstStyle/>
        <a:p>
          <a:endParaRPr lang="en-US"/>
        </a:p>
      </dgm:t>
    </dgm:pt>
    <dgm:pt modelId="{D365E2AF-B5BF-466A-85C6-1B7E33CFF129}" type="sibTrans" cxnId="{49CDB8D4-3F30-45E5-8EC7-3B6915009D56}">
      <dgm:prSet/>
      <dgm:spPr/>
      <dgm:t>
        <a:bodyPr/>
        <a:lstStyle/>
        <a:p>
          <a:endParaRPr lang="en-US"/>
        </a:p>
      </dgm:t>
    </dgm:pt>
    <dgm:pt modelId="{7FD21383-42F2-429C-922F-FFDC6A755EE7}" type="pres">
      <dgm:prSet presAssocID="{DDB8EAE5-706F-4F66-B5D6-EBBC42CD8B5F}" presName="hierChild1" presStyleCnt="0">
        <dgm:presLayoutVars>
          <dgm:chPref val="1"/>
          <dgm:dir/>
          <dgm:animOne val="branch"/>
          <dgm:animLvl val="lvl"/>
          <dgm:resizeHandles/>
        </dgm:presLayoutVars>
      </dgm:prSet>
      <dgm:spPr/>
    </dgm:pt>
    <dgm:pt modelId="{BC713E96-9E27-4976-9321-0CADA728A39A}" type="pres">
      <dgm:prSet presAssocID="{40D00C39-516A-4CBE-930E-C128CE108A93}" presName="hierRoot1" presStyleCnt="0"/>
      <dgm:spPr/>
    </dgm:pt>
    <dgm:pt modelId="{E0C847C8-D122-4442-B460-7E75C80BE072}" type="pres">
      <dgm:prSet presAssocID="{40D00C39-516A-4CBE-930E-C128CE108A93}" presName="composite" presStyleCnt="0"/>
      <dgm:spPr/>
    </dgm:pt>
    <dgm:pt modelId="{6E0CE6C3-87FB-4BC8-A130-56D5954F48EF}" type="pres">
      <dgm:prSet presAssocID="{40D00C39-516A-4CBE-930E-C128CE108A93}" presName="background" presStyleLbl="node0" presStyleIdx="0" presStyleCnt="3"/>
      <dgm:spPr/>
    </dgm:pt>
    <dgm:pt modelId="{643EBFDE-5A57-40EB-9E72-B107DE6250B1}" type="pres">
      <dgm:prSet presAssocID="{40D00C39-516A-4CBE-930E-C128CE108A93}" presName="text" presStyleLbl="fgAcc0" presStyleIdx="0" presStyleCnt="3">
        <dgm:presLayoutVars>
          <dgm:chPref val="3"/>
        </dgm:presLayoutVars>
      </dgm:prSet>
      <dgm:spPr/>
    </dgm:pt>
    <dgm:pt modelId="{7C409AF0-0451-45BA-BBEF-9FBE6A4805DE}" type="pres">
      <dgm:prSet presAssocID="{40D00C39-516A-4CBE-930E-C128CE108A93}" presName="hierChild2" presStyleCnt="0"/>
      <dgm:spPr/>
    </dgm:pt>
    <dgm:pt modelId="{FD20683B-9788-4F83-BF4C-B230A00B519B}" type="pres">
      <dgm:prSet presAssocID="{FB85CB2E-306A-4403-BE6F-D8F77387C92F}" presName="hierRoot1" presStyleCnt="0"/>
      <dgm:spPr/>
    </dgm:pt>
    <dgm:pt modelId="{0E68035F-B526-4108-9A67-EE554273CF57}" type="pres">
      <dgm:prSet presAssocID="{FB85CB2E-306A-4403-BE6F-D8F77387C92F}" presName="composite" presStyleCnt="0"/>
      <dgm:spPr/>
    </dgm:pt>
    <dgm:pt modelId="{B101A4D4-E737-4AC2-B911-7D3F1C186248}" type="pres">
      <dgm:prSet presAssocID="{FB85CB2E-306A-4403-BE6F-D8F77387C92F}" presName="background" presStyleLbl="node0" presStyleIdx="1" presStyleCnt="3"/>
      <dgm:spPr/>
    </dgm:pt>
    <dgm:pt modelId="{72C7609E-4C5D-428A-A237-D953533F1C50}" type="pres">
      <dgm:prSet presAssocID="{FB85CB2E-306A-4403-BE6F-D8F77387C92F}" presName="text" presStyleLbl="fgAcc0" presStyleIdx="1" presStyleCnt="3">
        <dgm:presLayoutVars>
          <dgm:chPref val="3"/>
        </dgm:presLayoutVars>
      </dgm:prSet>
      <dgm:spPr/>
    </dgm:pt>
    <dgm:pt modelId="{280E9C4F-EF68-4BF6-8194-C784053D636C}" type="pres">
      <dgm:prSet presAssocID="{FB85CB2E-306A-4403-BE6F-D8F77387C92F}" presName="hierChild2" presStyleCnt="0"/>
      <dgm:spPr/>
    </dgm:pt>
    <dgm:pt modelId="{1C4D89A7-6486-42E5-B469-6D092AFBA369}" type="pres">
      <dgm:prSet presAssocID="{30971836-BB91-4B92-B8EB-5325FC3347AB}" presName="hierRoot1" presStyleCnt="0"/>
      <dgm:spPr/>
    </dgm:pt>
    <dgm:pt modelId="{BBA5EB9D-B6A2-4B22-B396-0FB27F7E9B87}" type="pres">
      <dgm:prSet presAssocID="{30971836-BB91-4B92-B8EB-5325FC3347AB}" presName="composite" presStyleCnt="0"/>
      <dgm:spPr/>
    </dgm:pt>
    <dgm:pt modelId="{68904943-DDB1-44C2-AEC9-04C8A05E03FA}" type="pres">
      <dgm:prSet presAssocID="{30971836-BB91-4B92-B8EB-5325FC3347AB}" presName="background" presStyleLbl="node0" presStyleIdx="2" presStyleCnt="3"/>
      <dgm:spPr/>
    </dgm:pt>
    <dgm:pt modelId="{C38EAE02-FC86-45DF-AF87-093EC5C1F68B}" type="pres">
      <dgm:prSet presAssocID="{30971836-BB91-4B92-B8EB-5325FC3347AB}" presName="text" presStyleLbl="fgAcc0" presStyleIdx="2" presStyleCnt="3">
        <dgm:presLayoutVars>
          <dgm:chPref val="3"/>
        </dgm:presLayoutVars>
      </dgm:prSet>
      <dgm:spPr/>
    </dgm:pt>
    <dgm:pt modelId="{9925DABE-3A97-4303-8EEB-DB0C07A35AA2}" type="pres">
      <dgm:prSet presAssocID="{30971836-BB91-4B92-B8EB-5325FC3347AB}" presName="hierChild2" presStyleCnt="0"/>
      <dgm:spPr/>
    </dgm:pt>
  </dgm:ptLst>
  <dgm:cxnLst>
    <dgm:cxn modelId="{8391591A-D71B-4EEC-A0AB-B0476408E35C}" type="presOf" srcId="{30971836-BB91-4B92-B8EB-5325FC3347AB}" destId="{C38EAE02-FC86-45DF-AF87-093EC5C1F68B}" srcOrd="0" destOrd="0" presId="urn:microsoft.com/office/officeart/2005/8/layout/hierarchy1"/>
    <dgm:cxn modelId="{1F51AE1D-EDFE-4362-A412-55DA233603B6}" type="presOf" srcId="{FB85CB2E-306A-4403-BE6F-D8F77387C92F}" destId="{72C7609E-4C5D-428A-A237-D953533F1C50}" srcOrd="0" destOrd="0" presId="urn:microsoft.com/office/officeart/2005/8/layout/hierarchy1"/>
    <dgm:cxn modelId="{47EECC2E-93B7-4D42-8765-7B86730CFF91}" type="presOf" srcId="{40D00C39-516A-4CBE-930E-C128CE108A93}" destId="{643EBFDE-5A57-40EB-9E72-B107DE6250B1}" srcOrd="0" destOrd="0" presId="urn:microsoft.com/office/officeart/2005/8/layout/hierarchy1"/>
    <dgm:cxn modelId="{F87C4532-2AFB-4D19-8639-46EA1C5CB9B7}" srcId="{DDB8EAE5-706F-4F66-B5D6-EBBC42CD8B5F}" destId="{FB85CB2E-306A-4403-BE6F-D8F77387C92F}" srcOrd="1" destOrd="0" parTransId="{1904269E-7F6D-4A17-938F-C8AB9A7F9D2C}" sibTransId="{F64F71D7-C968-48C9-8812-25F828447710}"/>
    <dgm:cxn modelId="{E595759C-E688-4EC0-B0C5-023F65AD50A9}" srcId="{DDB8EAE5-706F-4F66-B5D6-EBBC42CD8B5F}" destId="{40D00C39-516A-4CBE-930E-C128CE108A93}" srcOrd="0" destOrd="0" parTransId="{80B3E000-B330-4318-BDB0-324310ABF9A3}" sibTransId="{E8BC8ECD-D045-49F3-A993-AB1A66D6DEE0}"/>
    <dgm:cxn modelId="{49CDB8D4-3F30-45E5-8EC7-3B6915009D56}" srcId="{DDB8EAE5-706F-4F66-B5D6-EBBC42CD8B5F}" destId="{30971836-BB91-4B92-B8EB-5325FC3347AB}" srcOrd="2" destOrd="0" parTransId="{92656412-1572-4C8B-BD65-0C56DF1241E3}" sibTransId="{D365E2AF-B5BF-466A-85C6-1B7E33CFF129}"/>
    <dgm:cxn modelId="{DBC483F6-E8A0-4E08-9987-E1DDA49C9F8C}" type="presOf" srcId="{DDB8EAE5-706F-4F66-B5D6-EBBC42CD8B5F}" destId="{7FD21383-42F2-429C-922F-FFDC6A755EE7}" srcOrd="0" destOrd="0" presId="urn:microsoft.com/office/officeart/2005/8/layout/hierarchy1"/>
    <dgm:cxn modelId="{388AC979-7B5E-4931-BD8D-7EF15C786171}" type="presParOf" srcId="{7FD21383-42F2-429C-922F-FFDC6A755EE7}" destId="{BC713E96-9E27-4976-9321-0CADA728A39A}" srcOrd="0" destOrd="0" presId="urn:microsoft.com/office/officeart/2005/8/layout/hierarchy1"/>
    <dgm:cxn modelId="{34B74069-3553-4935-8FF4-AFA2598E844F}" type="presParOf" srcId="{BC713E96-9E27-4976-9321-0CADA728A39A}" destId="{E0C847C8-D122-4442-B460-7E75C80BE072}" srcOrd="0" destOrd="0" presId="urn:microsoft.com/office/officeart/2005/8/layout/hierarchy1"/>
    <dgm:cxn modelId="{E1149DED-E7B2-4B26-A484-1B595ED13C66}" type="presParOf" srcId="{E0C847C8-D122-4442-B460-7E75C80BE072}" destId="{6E0CE6C3-87FB-4BC8-A130-56D5954F48EF}" srcOrd="0" destOrd="0" presId="urn:microsoft.com/office/officeart/2005/8/layout/hierarchy1"/>
    <dgm:cxn modelId="{11939767-8437-49C3-B6C4-A6949DAC7ACD}" type="presParOf" srcId="{E0C847C8-D122-4442-B460-7E75C80BE072}" destId="{643EBFDE-5A57-40EB-9E72-B107DE6250B1}" srcOrd="1" destOrd="0" presId="urn:microsoft.com/office/officeart/2005/8/layout/hierarchy1"/>
    <dgm:cxn modelId="{99CC45F3-BE1F-4CAF-A734-404B299260BA}" type="presParOf" srcId="{BC713E96-9E27-4976-9321-0CADA728A39A}" destId="{7C409AF0-0451-45BA-BBEF-9FBE6A4805DE}" srcOrd="1" destOrd="0" presId="urn:microsoft.com/office/officeart/2005/8/layout/hierarchy1"/>
    <dgm:cxn modelId="{B542C7C8-3887-4B91-B1A3-48E5AEBBE107}" type="presParOf" srcId="{7FD21383-42F2-429C-922F-FFDC6A755EE7}" destId="{FD20683B-9788-4F83-BF4C-B230A00B519B}" srcOrd="1" destOrd="0" presId="urn:microsoft.com/office/officeart/2005/8/layout/hierarchy1"/>
    <dgm:cxn modelId="{897E3A40-9BED-48B2-809D-1D8B36C33BA7}" type="presParOf" srcId="{FD20683B-9788-4F83-BF4C-B230A00B519B}" destId="{0E68035F-B526-4108-9A67-EE554273CF57}" srcOrd="0" destOrd="0" presId="urn:microsoft.com/office/officeart/2005/8/layout/hierarchy1"/>
    <dgm:cxn modelId="{99147AA2-702C-4C5D-B389-8A519A601868}" type="presParOf" srcId="{0E68035F-B526-4108-9A67-EE554273CF57}" destId="{B101A4D4-E737-4AC2-B911-7D3F1C186248}" srcOrd="0" destOrd="0" presId="urn:microsoft.com/office/officeart/2005/8/layout/hierarchy1"/>
    <dgm:cxn modelId="{D18E58CE-8F14-4AEB-8CBC-A433B21CA252}" type="presParOf" srcId="{0E68035F-B526-4108-9A67-EE554273CF57}" destId="{72C7609E-4C5D-428A-A237-D953533F1C50}" srcOrd="1" destOrd="0" presId="urn:microsoft.com/office/officeart/2005/8/layout/hierarchy1"/>
    <dgm:cxn modelId="{D6B9C555-0ECD-4C2C-8E06-C4B69E218EB9}" type="presParOf" srcId="{FD20683B-9788-4F83-BF4C-B230A00B519B}" destId="{280E9C4F-EF68-4BF6-8194-C784053D636C}" srcOrd="1" destOrd="0" presId="urn:microsoft.com/office/officeart/2005/8/layout/hierarchy1"/>
    <dgm:cxn modelId="{46B55004-E8DF-441B-A411-A6EF5BD7165B}" type="presParOf" srcId="{7FD21383-42F2-429C-922F-FFDC6A755EE7}" destId="{1C4D89A7-6486-42E5-B469-6D092AFBA369}" srcOrd="2" destOrd="0" presId="urn:microsoft.com/office/officeart/2005/8/layout/hierarchy1"/>
    <dgm:cxn modelId="{1D89B68C-AA12-4CA5-A065-2DB8E5F98CE5}" type="presParOf" srcId="{1C4D89A7-6486-42E5-B469-6D092AFBA369}" destId="{BBA5EB9D-B6A2-4B22-B396-0FB27F7E9B87}" srcOrd="0" destOrd="0" presId="urn:microsoft.com/office/officeart/2005/8/layout/hierarchy1"/>
    <dgm:cxn modelId="{CA5D2A08-3D1C-4672-B56F-68EB4FBFA6A4}" type="presParOf" srcId="{BBA5EB9D-B6A2-4B22-B396-0FB27F7E9B87}" destId="{68904943-DDB1-44C2-AEC9-04C8A05E03FA}" srcOrd="0" destOrd="0" presId="urn:microsoft.com/office/officeart/2005/8/layout/hierarchy1"/>
    <dgm:cxn modelId="{52E500E3-5804-4925-9A68-6EF38B6FC8CD}" type="presParOf" srcId="{BBA5EB9D-B6A2-4B22-B396-0FB27F7E9B87}" destId="{C38EAE02-FC86-45DF-AF87-093EC5C1F68B}" srcOrd="1" destOrd="0" presId="urn:microsoft.com/office/officeart/2005/8/layout/hierarchy1"/>
    <dgm:cxn modelId="{9FFCA402-F389-4799-9075-F28609831B88}" type="presParOf" srcId="{1C4D89A7-6486-42E5-B469-6D092AFBA369}" destId="{9925DABE-3A97-4303-8EEB-DB0C07A35A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FFD8A-F023-441E-9F1F-1EC75A82F666}">
      <dsp:nvSpPr>
        <dsp:cNvPr id="0" name=""/>
        <dsp:cNvSpPr/>
      </dsp:nvSpPr>
      <dsp:spPr>
        <a:xfrm>
          <a:off x="2153684" y="162733"/>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2CE01A-D176-4676-B95C-5EC9D4D066A5}">
      <dsp:nvSpPr>
        <dsp:cNvPr id="0" name=""/>
        <dsp:cNvSpPr/>
      </dsp:nvSpPr>
      <dsp:spPr>
        <a:xfrm>
          <a:off x="749684" y="18071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CA" sz="2200" b="0" i="0" kern="1200"/>
            <a:t>If you are going to accumulate more than 15 hours </a:t>
          </a:r>
          <a:endParaRPr lang="en-US" sz="2200" kern="1200"/>
        </a:p>
      </dsp:txBody>
      <dsp:txXfrm>
        <a:off x="749684" y="1807122"/>
        <a:ext cx="4320000" cy="648000"/>
      </dsp:txXfrm>
    </dsp:sp>
    <dsp:sp modelId="{AB419BE9-F0D4-4EB2-A762-487FBDB40D35}">
      <dsp:nvSpPr>
        <dsp:cNvPr id="0" name=""/>
        <dsp:cNvSpPr/>
      </dsp:nvSpPr>
      <dsp:spPr>
        <a:xfrm>
          <a:off x="749684" y="2516698"/>
          <a:ext cx="4320000" cy="72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CA" sz="1700" b="0" i="0" kern="1200"/>
            <a:t>Get prior approval, in writing, to collect it</a:t>
          </a:r>
          <a:endParaRPr lang="en-US" sz="1700" kern="1200"/>
        </a:p>
      </dsp:txBody>
      <dsp:txXfrm>
        <a:off x="749684" y="2516698"/>
        <a:ext cx="4320000" cy="724844"/>
      </dsp:txXfrm>
    </dsp:sp>
    <dsp:sp modelId="{B84BE930-9792-410D-AEB2-76E57FDAD2A3}">
      <dsp:nvSpPr>
        <dsp:cNvPr id="0" name=""/>
        <dsp:cNvSpPr/>
      </dsp:nvSpPr>
      <dsp:spPr>
        <a:xfrm>
          <a:off x="7229685" y="162733"/>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A3283B-7DC4-4473-9790-5D80C907BBDE}">
      <dsp:nvSpPr>
        <dsp:cNvPr id="0" name=""/>
        <dsp:cNvSpPr/>
      </dsp:nvSpPr>
      <dsp:spPr>
        <a:xfrm>
          <a:off x="5825684" y="18071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CA" sz="2200" b="0" i="0" kern="1200"/>
            <a:t>Considerations</a:t>
          </a:r>
          <a:endParaRPr lang="en-US" sz="2200" kern="1200"/>
        </a:p>
      </dsp:txBody>
      <dsp:txXfrm>
        <a:off x="5825684" y="1807122"/>
        <a:ext cx="4320000" cy="648000"/>
      </dsp:txXfrm>
    </dsp:sp>
    <dsp:sp modelId="{A966CCF9-AB9F-40DD-AF89-2AD24827FEE7}">
      <dsp:nvSpPr>
        <dsp:cNvPr id="0" name=""/>
        <dsp:cNvSpPr/>
      </dsp:nvSpPr>
      <dsp:spPr>
        <a:xfrm>
          <a:off x="5825684" y="2516698"/>
          <a:ext cx="4320000" cy="72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CA" sz="1700" b="0" i="0" kern="1200"/>
            <a:t>Use as quickly as possible</a:t>
          </a:r>
          <a:endParaRPr lang="en-US" sz="1700" kern="1200"/>
        </a:p>
        <a:p>
          <a:pPr marL="0" lvl="0" indent="0" algn="ctr" defTabSz="755650">
            <a:lnSpc>
              <a:spcPct val="90000"/>
            </a:lnSpc>
            <a:spcBef>
              <a:spcPct val="0"/>
            </a:spcBef>
            <a:spcAft>
              <a:spcPct val="35000"/>
            </a:spcAft>
            <a:buNone/>
          </a:pPr>
          <a:r>
            <a:rPr lang="en-CA" sz="1700" b="0" i="0" kern="1200"/>
            <a:t>Don’t let it just keep growing</a:t>
          </a:r>
          <a:endParaRPr lang="en-US" sz="1700" kern="1200"/>
        </a:p>
      </dsp:txBody>
      <dsp:txXfrm>
        <a:off x="5825684" y="2516698"/>
        <a:ext cx="4320000" cy="724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6ECE0-8079-4FDC-B285-618883178A3D}">
      <dsp:nvSpPr>
        <dsp:cNvPr id="0" name=""/>
        <dsp:cNvSpPr/>
      </dsp:nvSpPr>
      <dsp:spPr>
        <a:xfrm>
          <a:off x="702434" y="59638"/>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8DC92-EF36-4ABF-97E6-86BDB68FF535}">
      <dsp:nvSpPr>
        <dsp:cNvPr id="0" name=""/>
        <dsp:cNvSpPr/>
      </dsp:nvSpPr>
      <dsp:spPr>
        <a:xfrm>
          <a:off x="1119247" y="476450"/>
          <a:ext cx="1122187" cy="1122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EE7E08-C09B-4245-96E7-1BC4348A8B52}">
      <dsp:nvSpPr>
        <dsp:cNvPr id="0" name=""/>
        <dsp:cNvSpPr/>
      </dsp:nvSpPr>
      <dsp:spPr>
        <a:xfrm>
          <a:off x="77216"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CA" sz="1700" b="0" i="0" kern="1200" dirty="0"/>
            <a:t>please talk to the union immediately.</a:t>
          </a:r>
          <a:endParaRPr lang="en-US" sz="1700" kern="1200" dirty="0"/>
        </a:p>
      </dsp:txBody>
      <dsp:txXfrm>
        <a:off x="77216" y="2624638"/>
        <a:ext cx="3206250" cy="720000"/>
      </dsp:txXfrm>
    </dsp:sp>
    <dsp:sp modelId="{EC79DC8C-6F00-42C2-B9AC-28112879AD5F}">
      <dsp:nvSpPr>
        <dsp:cNvPr id="0" name=""/>
        <dsp:cNvSpPr/>
      </dsp:nvSpPr>
      <dsp:spPr>
        <a:xfrm>
          <a:off x="4469778" y="59638"/>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EA35F1-3021-4ED4-AB02-E66EDA48B007}">
      <dsp:nvSpPr>
        <dsp:cNvPr id="0" name=""/>
        <dsp:cNvSpPr/>
      </dsp:nvSpPr>
      <dsp:spPr>
        <a:xfrm>
          <a:off x="4886591" y="476450"/>
          <a:ext cx="1122187" cy="1122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42D3E6-374E-463D-AB85-7640D14FBE9D}">
      <dsp:nvSpPr>
        <dsp:cNvPr id="0" name=""/>
        <dsp:cNvSpPr/>
      </dsp:nvSpPr>
      <dsp:spPr>
        <a:xfrm>
          <a:off x="3844559"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CA" sz="1700" b="0" i="0" kern="1200"/>
            <a:t>May want alterative work hours plan</a:t>
          </a:r>
          <a:endParaRPr lang="en-US" sz="1700" kern="1200"/>
        </a:p>
      </dsp:txBody>
      <dsp:txXfrm>
        <a:off x="3844559" y="2624638"/>
        <a:ext cx="3206250" cy="720000"/>
      </dsp:txXfrm>
    </dsp:sp>
    <dsp:sp modelId="{3484AC9E-DEF8-4822-8244-6B367F504FD1}">
      <dsp:nvSpPr>
        <dsp:cNvPr id="0" name=""/>
        <dsp:cNvSpPr/>
      </dsp:nvSpPr>
      <dsp:spPr>
        <a:xfrm>
          <a:off x="8237122" y="59638"/>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23C9E-0F30-451D-A2A7-8EA37718B05F}">
      <dsp:nvSpPr>
        <dsp:cNvPr id="0" name=""/>
        <dsp:cNvSpPr/>
      </dsp:nvSpPr>
      <dsp:spPr>
        <a:xfrm>
          <a:off x="8653935" y="476450"/>
          <a:ext cx="1122187" cy="1122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60FEC2-8CB0-43AD-8325-93F0CA188511}">
      <dsp:nvSpPr>
        <dsp:cNvPr id="0" name=""/>
        <dsp:cNvSpPr/>
      </dsp:nvSpPr>
      <dsp:spPr>
        <a:xfrm>
          <a:off x="7611903"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CA" sz="1700" b="0" i="0" kern="1200"/>
            <a:t>Even if you have a plan to use the time it may be worth having a conversation.  </a:t>
          </a:r>
          <a:endParaRPr lang="en-US" sz="1700" kern="1200"/>
        </a:p>
      </dsp:txBody>
      <dsp:txXfrm>
        <a:off x="7611903" y="2624638"/>
        <a:ext cx="32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E16E1-01BB-49D0-BE3A-DEF5261F352E}">
      <dsp:nvSpPr>
        <dsp:cNvPr id="0" name=""/>
        <dsp:cNvSpPr/>
      </dsp:nvSpPr>
      <dsp:spPr>
        <a:xfrm>
          <a:off x="0" y="680697"/>
          <a:ext cx="3404803" cy="204288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defRPr b="1"/>
          </a:pPr>
          <a:r>
            <a:rPr lang="en-CA" sz="2300" b="0" i="0" kern="1200"/>
            <a:t>We are professionals (flexibility in general).</a:t>
          </a:r>
          <a:endParaRPr lang="en-US" sz="2300" kern="1200"/>
        </a:p>
        <a:p>
          <a:pPr marL="171450" lvl="1" indent="-171450" algn="l" defTabSz="800100">
            <a:lnSpc>
              <a:spcPct val="90000"/>
            </a:lnSpc>
            <a:spcBef>
              <a:spcPct val="0"/>
            </a:spcBef>
            <a:spcAft>
              <a:spcPct val="15000"/>
            </a:spcAft>
            <a:buChar char="•"/>
          </a:pPr>
          <a:r>
            <a:rPr lang="en-CA" sz="1800" b="0" i="0" kern="1200"/>
            <a:t>Give and take is the goal</a:t>
          </a:r>
          <a:endParaRPr lang="en-US" sz="1800" kern="1200"/>
        </a:p>
        <a:p>
          <a:pPr marL="171450" lvl="1" indent="-171450" algn="l" defTabSz="800100">
            <a:lnSpc>
              <a:spcPct val="90000"/>
            </a:lnSpc>
            <a:spcBef>
              <a:spcPct val="0"/>
            </a:spcBef>
            <a:spcAft>
              <a:spcPct val="15000"/>
            </a:spcAft>
            <a:buChar char="•"/>
          </a:pPr>
          <a:r>
            <a:rPr lang="en-CA" sz="1800" b="0" i="0" kern="1200"/>
            <a:t>Go with unit flow if it works for you (but there are risks)</a:t>
          </a:r>
          <a:endParaRPr lang="en-US" sz="1800" kern="1200"/>
        </a:p>
      </dsp:txBody>
      <dsp:txXfrm>
        <a:off x="0" y="680697"/>
        <a:ext cx="3404803" cy="2042881"/>
      </dsp:txXfrm>
    </dsp:sp>
    <dsp:sp modelId="{3049401A-E233-441C-BF1D-5310C9890898}">
      <dsp:nvSpPr>
        <dsp:cNvPr id="0" name=""/>
        <dsp:cNvSpPr/>
      </dsp:nvSpPr>
      <dsp:spPr>
        <a:xfrm>
          <a:off x="3745283" y="680697"/>
          <a:ext cx="3404803" cy="204288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b="1"/>
          </a:pPr>
          <a:r>
            <a:rPr lang="en-CA" sz="2300" b="0" i="0" kern="1200"/>
            <a:t>If you feel you are being taken advantage of reach out</a:t>
          </a:r>
          <a:endParaRPr lang="en-US" sz="2300" kern="1200"/>
        </a:p>
      </dsp:txBody>
      <dsp:txXfrm>
        <a:off x="3745283" y="680697"/>
        <a:ext cx="3404803" cy="2042881"/>
      </dsp:txXfrm>
    </dsp:sp>
    <dsp:sp modelId="{9685EE51-729A-415E-A00E-E692D4DD6E50}">
      <dsp:nvSpPr>
        <dsp:cNvPr id="0" name=""/>
        <dsp:cNvSpPr/>
      </dsp:nvSpPr>
      <dsp:spPr>
        <a:xfrm>
          <a:off x="7490566" y="680697"/>
          <a:ext cx="3404803" cy="204288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defRPr b="1"/>
          </a:pPr>
          <a:r>
            <a:rPr lang="en-CA" sz="2300" b="0" i="0" kern="1200"/>
            <a:t>Balance between this and overtime</a:t>
          </a:r>
          <a:endParaRPr lang="en-US" sz="2300" kern="1200"/>
        </a:p>
      </dsp:txBody>
      <dsp:txXfrm>
        <a:off x="7490566" y="680697"/>
        <a:ext cx="3404803" cy="2042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CE6C3-87FB-4BC8-A130-56D5954F48EF}">
      <dsp:nvSpPr>
        <dsp:cNvPr id="0" name=""/>
        <dsp:cNvSpPr/>
      </dsp:nvSpPr>
      <dsp:spPr>
        <a:xfrm>
          <a:off x="0"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EBFDE-5A57-40EB-9E72-B107DE6250B1}">
      <dsp:nvSpPr>
        <dsp:cNvPr id="0" name=""/>
        <dsp:cNvSpPr/>
      </dsp:nvSpPr>
      <dsp:spPr>
        <a:xfrm>
          <a:off x="340480"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b="0" i="0" kern="1200"/>
            <a:t>Start: 4 weeks a year</a:t>
          </a:r>
          <a:endParaRPr lang="en-US" sz="3300" kern="1200"/>
        </a:p>
      </dsp:txBody>
      <dsp:txXfrm>
        <a:off x="397472" y="947936"/>
        <a:ext cx="2950338" cy="1831860"/>
      </dsp:txXfrm>
    </dsp:sp>
    <dsp:sp modelId="{B101A4D4-E737-4AC2-B911-7D3F1C186248}">
      <dsp:nvSpPr>
        <dsp:cNvPr id="0" name=""/>
        <dsp:cNvSpPr/>
      </dsp:nvSpPr>
      <dsp:spPr>
        <a:xfrm>
          <a:off x="3745283"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C7609E-4C5D-428A-A237-D953533F1C50}">
      <dsp:nvSpPr>
        <dsp:cNvPr id="0" name=""/>
        <dsp:cNvSpPr/>
      </dsp:nvSpPr>
      <dsp:spPr>
        <a:xfrm>
          <a:off x="4085763"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b="0" i="0" kern="1200"/>
            <a:t>After 6 years: 5 weeks a year</a:t>
          </a:r>
          <a:endParaRPr lang="en-US" sz="3300" kern="1200"/>
        </a:p>
      </dsp:txBody>
      <dsp:txXfrm>
        <a:off x="4142755" y="947936"/>
        <a:ext cx="2950338" cy="1831860"/>
      </dsp:txXfrm>
    </dsp:sp>
    <dsp:sp modelId="{68904943-DDB1-44C2-AEC9-04C8A05E03FA}">
      <dsp:nvSpPr>
        <dsp:cNvPr id="0" name=""/>
        <dsp:cNvSpPr/>
      </dsp:nvSpPr>
      <dsp:spPr>
        <a:xfrm>
          <a:off x="7490566"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EAE02-FC86-45DF-AF87-093EC5C1F68B}">
      <dsp:nvSpPr>
        <dsp:cNvPr id="0" name=""/>
        <dsp:cNvSpPr/>
      </dsp:nvSpPr>
      <dsp:spPr>
        <a:xfrm>
          <a:off x="7831047"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b="0" i="0" kern="1200"/>
            <a:t>After 16 years: 6 weeks a year</a:t>
          </a:r>
          <a:endParaRPr lang="en-US" sz="3300" kern="1200"/>
        </a:p>
      </dsp:txBody>
      <dsp:txXfrm>
        <a:off x="7888039" y="947936"/>
        <a:ext cx="2950338" cy="183186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DD96E-C669-4342-98E1-998F86D5D671}" type="datetimeFigureOut">
              <a:rPr lang="en-CA" smtClean="0"/>
              <a:t>2026-05-19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7E626-4B71-4903-9A93-46D619869818}" type="slidenum">
              <a:rPr lang="en-CA" smtClean="0"/>
              <a:t>‹#›</a:t>
            </a:fld>
            <a:endParaRPr lang="en-CA"/>
          </a:p>
        </p:txBody>
      </p:sp>
    </p:spTree>
    <p:extLst>
      <p:ext uri="{BB962C8B-B14F-4D97-AF65-F5344CB8AC3E}">
        <p14:creationId xmlns:p14="http://schemas.microsoft.com/office/powerpoint/2010/main" val="36533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0515A-7590-2149-8808-28DD5EF8B8C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124274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0515A-7590-2149-8808-28DD5EF8B8CF}"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132306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E0515A-7590-2149-8808-28DD5EF8B8C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2062851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E0515A-7590-2149-8808-28DD5EF8B8C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9F6E-A0BA-C345-971A-2D856CAEB0D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67359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0515A-7590-2149-8808-28DD5EF8B8C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485987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0515A-7590-2149-8808-28DD5EF8B8CF}" type="datetimeFigureOut">
              <a:rPr lang="en-US" smtClean="0"/>
              <a:t>5/19/2026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2304231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0515A-7590-2149-8808-28DD5EF8B8CF}" type="datetimeFigureOut">
              <a:rPr lang="en-US" smtClean="0"/>
              <a:t>5/19/2026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1019042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0515A-7590-2149-8808-28DD5EF8B8C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2288604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E0515A-7590-2149-8808-28DD5EF8B8C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76420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2E0515A-7590-2149-8808-28DD5EF8B8C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143921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0515A-7590-2149-8808-28DD5EF8B8C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92298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E0515A-7590-2149-8808-28DD5EF8B8CF}"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356372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E0515A-7590-2149-8808-28DD5EF8B8CF}" type="datetimeFigureOut">
              <a:rPr lang="en-US" smtClean="0"/>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86781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2E0515A-7590-2149-8808-28DD5EF8B8CF}" type="datetimeFigureOut">
              <a:rPr lang="en-US" smtClean="0"/>
              <a:t>5/19/2026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298478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E0515A-7590-2149-8808-28DD5EF8B8CF}" type="datetimeFigureOut">
              <a:rPr lang="en-US" smtClean="0"/>
              <a:t>5/19/2026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148673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2E0515A-7590-2149-8808-28DD5EF8B8CF}" type="datetimeFigureOut">
              <a:rPr lang="en-US" smtClean="0"/>
              <a:t>5/19/2026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125707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0515A-7590-2149-8808-28DD5EF8B8CF}"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29F6E-A0BA-C345-971A-2D856CAEB0D0}" type="slidenum">
              <a:rPr lang="en-US" smtClean="0"/>
              <a:t>‹#›</a:t>
            </a:fld>
            <a:endParaRPr lang="en-US"/>
          </a:p>
        </p:txBody>
      </p:sp>
    </p:spTree>
    <p:extLst>
      <p:ext uri="{BB962C8B-B14F-4D97-AF65-F5344CB8AC3E}">
        <p14:creationId xmlns:p14="http://schemas.microsoft.com/office/powerpoint/2010/main" val="214022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E0515A-7590-2149-8808-28DD5EF8B8CF}" type="datetimeFigureOut">
              <a:rPr lang="en-US" smtClean="0"/>
              <a:t>5/19/2026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8D29F6E-A0BA-C345-971A-2D856CAEB0D0}" type="slidenum">
              <a:rPr lang="en-US" smtClean="0"/>
              <a:t>‹#›</a:t>
            </a:fld>
            <a:endParaRPr lang="en-US"/>
          </a:p>
        </p:txBody>
      </p:sp>
    </p:spTree>
    <p:extLst>
      <p:ext uri="{BB962C8B-B14F-4D97-AF65-F5344CB8AC3E}">
        <p14:creationId xmlns:p14="http://schemas.microsoft.com/office/powerpoint/2010/main" val="41867695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Rectangle 2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B209C-33FA-12A0-7551-27B26EE3AF61}"/>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5400" b="0" i="0" kern="1200" dirty="0">
                <a:solidFill>
                  <a:srgbClr val="EBEBEB"/>
                </a:solidFill>
                <a:latin typeface="+mj-lt"/>
                <a:ea typeface="+mj-ea"/>
                <a:cs typeface="+mj-cs"/>
              </a:rPr>
              <a:t>Part 2: Flex Time and Vacation</a:t>
            </a:r>
          </a:p>
        </p:txBody>
      </p:sp>
      <p:sp>
        <p:nvSpPr>
          <p:cNvPr id="3" name="Text Placeholder 2">
            <a:extLst>
              <a:ext uri="{FF2B5EF4-FFF2-40B4-BE49-F238E27FC236}">
                <a16:creationId xmlns:a16="http://schemas.microsoft.com/office/drawing/2014/main" id="{43317A58-5425-4A3F-2053-98E8AD60FBD2}"/>
              </a:ext>
            </a:extLst>
          </p:cNvPr>
          <p:cNvSpPr>
            <a:spLocks noGrp="1"/>
          </p:cNvSpPr>
          <p:nvPr>
            <p:ph type="body" idx="1"/>
          </p:nvPr>
        </p:nvSpPr>
        <p:spPr>
          <a:xfrm>
            <a:off x="8191925" y="4588329"/>
            <a:ext cx="3352375" cy="1621508"/>
          </a:xfrm>
        </p:spPr>
        <p:txBody>
          <a:bodyPr vert="horz" lIns="91440" tIns="45720" rIns="91440" bIns="45720" rtlCol="0" anchor="t">
            <a:normAutofit/>
          </a:bodyPr>
          <a:lstStyle/>
          <a:p>
            <a:endParaRPr lang="en-US" sz="1800">
              <a:solidFill>
                <a:schemeClr val="tx2">
                  <a:lumMod val="40000"/>
                  <a:lumOff val="60000"/>
                </a:schemeClr>
              </a:solidFill>
            </a:endParaRPr>
          </a:p>
        </p:txBody>
      </p:sp>
      <p:sp>
        <p:nvSpPr>
          <p:cNvPr id="2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7" name="Graphic 6" descr="Tropical scene">
            <a:extLst>
              <a:ext uri="{FF2B5EF4-FFF2-40B4-BE49-F238E27FC236}">
                <a16:creationId xmlns:a16="http://schemas.microsoft.com/office/drawing/2014/main" id="{C72A0218-F071-09A3-452F-BCB17A14F92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8115" y="647698"/>
            <a:ext cx="5562139" cy="5562139"/>
          </a:xfrm>
          <a:prstGeom prst="rect">
            <a:avLst/>
          </a:prstGeom>
          <a:effectLst/>
        </p:spPr>
      </p:pic>
    </p:spTree>
    <p:extLst>
      <p:ext uri="{BB962C8B-B14F-4D97-AF65-F5344CB8AC3E}">
        <p14:creationId xmlns:p14="http://schemas.microsoft.com/office/powerpoint/2010/main" val="51513542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03AA848-A78E-793F-CC7A-3E307BA7A757}"/>
              </a:ext>
            </a:extLst>
          </p:cNvPr>
          <p:cNvSpPr>
            <a:spLocks noGrp="1"/>
          </p:cNvSpPr>
          <p:nvPr>
            <p:ph type="title"/>
          </p:nvPr>
        </p:nvSpPr>
        <p:spPr>
          <a:xfrm>
            <a:off x="648930" y="629267"/>
            <a:ext cx="9252154" cy="1016654"/>
          </a:xfrm>
        </p:spPr>
        <p:txBody>
          <a:bodyPr>
            <a:normAutofit/>
          </a:bodyPr>
          <a:lstStyle/>
          <a:p>
            <a:r>
              <a:rPr lang="en-CA">
                <a:solidFill>
                  <a:srgbClr val="EBEBEB"/>
                </a:solidFill>
              </a:rPr>
              <a:t>Accumulation</a:t>
            </a:r>
          </a:p>
        </p:txBody>
      </p:sp>
      <p:sp>
        <p:nvSpPr>
          <p:cNvPr id="26" name="Rectangle 25">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Freeform: Shape 27">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CA"/>
          </a:p>
        </p:txBody>
      </p:sp>
      <p:graphicFrame>
        <p:nvGraphicFramePr>
          <p:cNvPr id="18" name="Content Placeholder 2">
            <a:extLst>
              <a:ext uri="{FF2B5EF4-FFF2-40B4-BE49-F238E27FC236}">
                <a16:creationId xmlns:a16="http://schemas.microsoft.com/office/drawing/2014/main" id="{C0D58325-02F9-F0E0-6B5E-05DEF0737728}"/>
              </a:ext>
            </a:extLst>
          </p:cNvPr>
          <p:cNvGraphicFramePr>
            <a:graphicFrameLocks noGrp="1"/>
          </p:cNvGraphicFramePr>
          <p:nvPr>
            <p:ph idx="1"/>
            <p:extLst>
              <p:ext uri="{D42A27DB-BD31-4B8C-83A1-F6EECF244321}">
                <p14:modId xmlns:p14="http://schemas.microsoft.com/office/powerpoint/2010/main" val="1511017461"/>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0366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49A23-6635-8BB6-1348-A173FE1B8839}"/>
              </a:ext>
            </a:extLst>
          </p:cNvPr>
          <p:cNvSpPr>
            <a:spLocks noGrp="1"/>
          </p:cNvSpPr>
          <p:nvPr>
            <p:ph type="title"/>
          </p:nvPr>
        </p:nvSpPr>
        <p:spPr>
          <a:xfrm>
            <a:off x="648931" y="629266"/>
            <a:ext cx="4166510" cy="1622321"/>
          </a:xfrm>
        </p:spPr>
        <p:txBody>
          <a:bodyPr>
            <a:normAutofit/>
          </a:bodyPr>
          <a:lstStyle/>
          <a:p>
            <a:r>
              <a:rPr lang="en-CA" dirty="0">
                <a:solidFill>
                  <a:srgbClr val="EBEBEB"/>
                </a:solidFill>
              </a:rPr>
              <a:t>Continuous service </a:t>
            </a:r>
          </a:p>
        </p:txBody>
      </p:sp>
      <p:sp>
        <p:nvSpPr>
          <p:cNvPr id="19"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0" name="Freeform: Shape 19">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CA"/>
          </a:p>
        </p:txBody>
      </p:sp>
      <p:pic>
        <p:nvPicPr>
          <p:cNvPr id="21" name="Graphic 20" descr="Server">
            <a:extLst>
              <a:ext uri="{FF2B5EF4-FFF2-40B4-BE49-F238E27FC236}">
                <a16:creationId xmlns:a16="http://schemas.microsoft.com/office/drawing/2014/main" id="{BBBD32CE-6CEA-F81B-4209-346445A607F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3992" y="704054"/>
            <a:ext cx="5449889" cy="5449889"/>
          </a:xfrm>
          <a:prstGeom prst="rect">
            <a:avLst/>
          </a:prstGeom>
          <a:effectLst/>
        </p:spPr>
      </p:pic>
      <p:sp>
        <p:nvSpPr>
          <p:cNvPr id="22" name="Rectangle 21">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86780D5B-C038-E235-836C-BAFC97934C38}"/>
              </a:ext>
            </a:extLst>
          </p:cNvPr>
          <p:cNvSpPr>
            <a:spLocks noGrp="1"/>
          </p:cNvSpPr>
          <p:nvPr>
            <p:ph idx="1"/>
          </p:nvPr>
        </p:nvSpPr>
        <p:spPr>
          <a:xfrm>
            <a:off x="648931" y="2438400"/>
            <a:ext cx="4166509" cy="3785419"/>
          </a:xfrm>
        </p:spPr>
        <p:txBody>
          <a:bodyPr>
            <a:normAutofit/>
          </a:bodyPr>
          <a:lstStyle/>
          <a:p>
            <a:pPr marL="342900" marR="0" lvl="0" indent="-342900" defTabSz="457200" rtl="0" eaLnBrk="1" fontAlgn="auto" latinLnBrk="0" hangingPunct="1">
              <a:spcBef>
                <a:spcPts val="1000"/>
              </a:spcBef>
              <a:spcAft>
                <a:spcPts val="0"/>
              </a:spcAft>
              <a:buClr>
                <a:srgbClr val="1E5155">
                  <a:lumMod val="40000"/>
                  <a:lumOff val="60000"/>
                </a:srgbClr>
              </a:buClr>
              <a:buSzPct val="80000"/>
              <a:buFont typeface="Wingdings 3" charset="2"/>
              <a:buChar char=""/>
              <a:tabLst/>
              <a:defRPr/>
            </a:pPr>
            <a:r>
              <a:rPr kumimoji="0" lang="en-CA" b="0" i="0" u="none" strike="noStrike" kern="1200" cap="none" spc="0" normalizeH="0" baseline="0" noProof="0">
                <a:ln>
                  <a:noFill/>
                </a:ln>
                <a:solidFill>
                  <a:srgbClr val="EBEBEB"/>
                </a:solidFill>
                <a:effectLst/>
                <a:uLnTx/>
                <a:uFillTx/>
                <a:latin typeface="Century Gothic" panose="020B0502020202020204"/>
                <a:ea typeface="+mj-ea"/>
                <a:cs typeface="+mj-cs"/>
              </a:rPr>
              <a:t>Based on continuous service with the university (not total service like CUPE)</a:t>
            </a:r>
          </a:p>
          <a:p>
            <a:endParaRPr lang="en-CA">
              <a:solidFill>
                <a:srgbClr val="EBEBEB"/>
              </a:solidFill>
            </a:endParaRPr>
          </a:p>
        </p:txBody>
      </p:sp>
    </p:spTree>
    <p:extLst>
      <p:ext uri="{BB962C8B-B14F-4D97-AF65-F5344CB8AC3E}">
        <p14:creationId xmlns:p14="http://schemas.microsoft.com/office/powerpoint/2010/main" val="119982293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3313"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12F0CA6F-BDC8-3DA6-D771-C7EF8D9F4A52}"/>
              </a:ext>
            </a:extLst>
          </p:cNvPr>
          <p:cNvSpPr>
            <a:spLocks noGrp="1"/>
          </p:cNvSpPr>
          <p:nvPr>
            <p:ph type="title"/>
          </p:nvPr>
        </p:nvSpPr>
        <p:spPr>
          <a:xfrm>
            <a:off x="646111" y="690879"/>
            <a:ext cx="3682049" cy="5557519"/>
          </a:xfrm>
        </p:spPr>
        <p:txBody>
          <a:bodyPr anchor="ctr">
            <a:normAutofit/>
          </a:bodyPr>
          <a:lstStyle/>
          <a:p>
            <a:pPr algn="r"/>
            <a:r>
              <a:rPr lang="en-CA" dirty="0">
                <a:solidFill>
                  <a:srgbClr val="FFFFFF"/>
                </a:solidFill>
              </a:rPr>
              <a:t>No Centralized  Rules</a:t>
            </a:r>
          </a:p>
        </p:txBody>
      </p:sp>
      <p:sp>
        <p:nvSpPr>
          <p:cNvPr id="3" name="Content Placeholder 2">
            <a:extLst>
              <a:ext uri="{FF2B5EF4-FFF2-40B4-BE49-F238E27FC236}">
                <a16:creationId xmlns:a16="http://schemas.microsoft.com/office/drawing/2014/main" id="{D0308C75-AB91-EFB8-1390-E8E6FEC8CB0E}"/>
              </a:ext>
            </a:extLst>
          </p:cNvPr>
          <p:cNvSpPr>
            <a:spLocks noGrp="1"/>
          </p:cNvSpPr>
          <p:nvPr>
            <p:ph idx="1"/>
          </p:nvPr>
        </p:nvSpPr>
        <p:spPr>
          <a:xfrm>
            <a:off x="5101999" y="690880"/>
            <a:ext cx="4947854" cy="5557519"/>
          </a:xfrm>
        </p:spPr>
        <p:txBody>
          <a:bodyPr anchor="ctr">
            <a:normAutofit/>
          </a:bodyPr>
          <a:lstStyle/>
          <a:p>
            <a:r>
              <a:rPr lang="en-CA" dirty="0"/>
              <a:t>There are no centralized rules for </a:t>
            </a:r>
          </a:p>
          <a:p>
            <a:pPr lvl="1"/>
            <a:r>
              <a:rPr lang="en-CA" dirty="0"/>
              <a:t>Who get to pick</a:t>
            </a:r>
          </a:p>
          <a:p>
            <a:pPr lvl="1"/>
            <a:r>
              <a:rPr lang="en-CA" dirty="0"/>
              <a:t>Blackout days</a:t>
            </a:r>
          </a:p>
          <a:p>
            <a:pPr lvl="1"/>
            <a:endParaRPr lang="en-CA" dirty="0"/>
          </a:p>
        </p:txBody>
      </p:sp>
    </p:spTree>
    <p:extLst>
      <p:ext uri="{BB962C8B-B14F-4D97-AF65-F5344CB8AC3E}">
        <p14:creationId xmlns:p14="http://schemas.microsoft.com/office/powerpoint/2010/main" val="223376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A644-ED0F-BD2C-C17E-01FBDABC1493}"/>
              </a:ext>
            </a:extLst>
          </p:cNvPr>
          <p:cNvSpPr>
            <a:spLocks noGrp="1"/>
          </p:cNvSpPr>
          <p:nvPr>
            <p:ph type="title"/>
          </p:nvPr>
        </p:nvSpPr>
        <p:spPr/>
        <p:txBody>
          <a:bodyPr/>
          <a:lstStyle/>
          <a:p>
            <a:r>
              <a:rPr lang="en-CA" dirty="0"/>
              <a:t>Carry over</a:t>
            </a:r>
          </a:p>
        </p:txBody>
      </p:sp>
      <p:sp>
        <p:nvSpPr>
          <p:cNvPr id="3" name="Content Placeholder 2">
            <a:extLst>
              <a:ext uri="{FF2B5EF4-FFF2-40B4-BE49-F238E27FC236}">
                <a16:creationId xmlns:a16="http://schemas.microsoft.com/office/drawing/2014/main" id="{3B30A0AA-A8C9-4C3A-5AF4-23049DE9B81B}"/>
              </a:ext>
            </a:extLst>
          </p:cNvPr>
          <p:cNvSpPr>
            <a:spLocks noGrp="1"/>
          </p:cNvSpPr>
          <p:nvPr>
            <p:ph idx="1"/>
          </p:nvPr>
        </p:nvSpPr>
        <p:spPr/>
        <p:txBody>
          <a:bodyPr/>
          <a:lstStyle/>
          <a:p>
            <a:r>
              <a:rPr lang="en-CA" dirty="0"/>
              <a:t>You are supposed to use your vacation up on an annual basis.</a:t>
            </a:r>
          </a:p>
          <a:p>
            <a:r>
              <a:rPr lang="en-CA" dirty="0"/>
              <a:t>It is supposed to be rare to be carrying more than your years entitlement at any time.</a:t>
            </a:r>
          </a:p>
          <a:p>
            <a:r>
              <a:rPr lang="en-CA" dirty="0"/>
              <a:t>If you are carrying more, you should talk to your people leader about a plan to use it</a:t>
            </a:r>
          </a:p>
          <a:p>
            <a:pPr lvl="1"/>
            <a:r>
              <a:rPr lang="en-CA" dirty="0"/>
              <a:t>If needed, you can talk to the union about it as well.</a:t>
            </a:r>
          </a:p>
          <a:p>
            <a:r>
              <a:rPr lang="en-CA" dirty="0"/>
              <a:t>It is an entitlement and you will always in the end get the vacation or a payout.</a:t>
            </a:r>
          </a:p>
        </p:txBody>
      </p:sp>
    </p:spTree>
    <p:extLst>
      <p:ext uri="{BB962C8B-B14F-4D97-AF65-F5344CB8AC3E}">
        <p14:creationId xmlns:p14="http://schemas.microsoft.com/office/powerpoint/2010/main" val="263688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F0FC-E486-111F-8B47-02F0D3F96900}"/>
              </a:ext>
            </a:extLst>
          </p:cNvPr>
          <p:cNvSpPr>
            <a:spLocks noGrp="1"/>
          </p:cNvSpPr>
          <p:nvPr>
            <p:ph type="title"/>
          </p:nvPr>
        </p:nvSpPr>
        <p:spPr>
          <a:xfrm>
            <a:off x="5282381" y="629266"/>
            <a:ext cx="4767471" cy="1641986"/>
          </a:xfrm>
        </p:spPr>
        <p:txBody>
          <a:bodyPr>
            <a:normAutofit/>
          </a:bodyPr>
          <a:lstStyle/>
          <a:p>
            <a:r>
              <a:rPr lang="en-CA" dirty="0"/>
              <a:t>Displacement of Vacation</a:t>
            </a:r>
          </a:p>
        </p:txBody>
      </p:sp>
      <p:pic>
        <p:nvPicPr>
          <p:cNvPr id="6" name="Picture 5" descr="Analyzing medical x-ray results">
            <a:extLst>
              <a:ext uri="{FF2B5EF4-FFF2-40B4-BE49-F238E27FC236}">
                <a16:creationId xmlns:a16="http://schemas.microsoft.com/office/drawing/2014/main" id="{A0D39702-C70E-AA65-5E74-A4B0FD050C6F}"/>
              </a:ext>
            </a:extLst>
          </p:cNvPr>
          <p:cNvPicPr>
            <a:picLocks noChangeAspect="1"/>
          </p:cNvPicPr>
          <p:nvPr/>
        </p:nvPicPr>
        <p:blipFill>
          <a:blip r:embed="rId3"/>
          <a:srcRect l="39705" r="15184" b="-1"/>
          <a:stretch>
            <a:fillRect/>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1429FA1A-E5FC-BE76-8B59-5AF91BF5AE8F}"/>
              </a:ext>
            </a:extLst>
          </p:cNvPr>
          <p:cNvSpPr>
            <a:spLocks noGrp="1"/>
          </p:cNvSpPr>
          <p:nvPr>
            <p:ph idx="1"/>
          </p:nvPr>
        </p:nvSpPr>
        <p:spPr>
          <a:xfrm>
            <a:off x="5282381" y="2438400"/>
            <a:ext cx="4767471" cy="3809999"/>
          </a:xfrm>
        </p:spPr>
        <p:txBody>
          <a:bodyPr>
            <a:normAutofit/>
          </a:bodyPr>
          <a:lstStyle/>
          <a:p>
            <a:pPr>
              <a:buFont typeface="+mj-lt"/>
              <a:buAutoNum type="arabicPeriod"/>
            </a:pPr>
            <a:r>
              <a:rPr lang="en-US" b="0" i="0">
                <a:effectLst/>
                <a:latin typeface="system-ui"/>
              </a:rPr>
              <a:t>Is granted bereavement leave, or </a:t>
            </a:r>
          </a:p>
          <a:p>
            <a:pPr>
              <a:buFont typeface="+mj-lt"/>
              <a:buAutoNum type="arabicPeriod"/>
            </a:pPr>
            <a:r>
              <a:rPr lang="en-US" b="0" i="0">
                <a:effectLst/>
                <a:latin typeface="system-ui"/>
              </a:rPr>
              <a:t>Is granted salary continuance as a result of hospitalization, or  </a:t>
            </a:r>
          </a:p>
          <a:p>
            <a:pPr>
              <a:buFont typeface="+mj-lt"/>
              <a:buAutoNum type="arabicPeriod"/>
            </a:pPr>
            <a:r>
              <a:rPr lang="en-US" b="0" i="0">
                <a:effectLst/>
                <a:latin typeface="system-ui"/>
              </a:rPr>
              <a:t>Becomes ill and is granted salary continuance prior to their confirmed vacation period and such illness continues into the approved vacation (a medical certificate substantiating proof of illness will be required),</a:t>
            </a:r>
          </a:p>
          <a:p>
            <a:endParaRPr lang="en-CA" dirty="0"/>
          </a:p>
        </p:txBody>
      </p:sp>
    </p:spTree>
    <p:extLst>
      <p:ext uri="{BB962C8B-B14F-4D97-AF65-F5344CB8AC3E}">
        <p14:creationId xmlns:p14="http://schemas.microsoft.com/office/powerpoint/2010/main" val="323923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CA"/>
          </a:p>
        </p:txBody>
      </p:sp>
      <p:sp>
        <p:nvSpPr>
          <p:cNvPr id="4" name="Title 3">
            <a:extLst>
              <a:ext uri="{FF2B5EF4-FFF2-40B4-BE49-F238E27FC236}">
                <a16:creationId xmlns:a16="http://schemas.microsoft.com/office/drawing/2014/main" id="{73AF277F-BEBF-5BF4-E2A2-F55CF8CB8415}"/>
              </a:ext>
            </a:extLst>
          </p:cNvPr>
          <p:cNvSpPr>
            <a:spLocks noGrp="1"/>
          </p:cNvSpPr>
          <p:nvPr>
            <p:ph type="title"/>
          </p:nvPr>
        </p:nvSpPr>
        <p:spPr>
          <a:xfrm>
            <a:off x="1103312" y="452718"/>
            <a:ext cx="8947522" cy="1400530"/>
          </a:xfrm>
        </p:spPr>
        <p:txBody>
          <a:bodyPr anchor="ctr">
            <a:normAutofit/>
          </a:bodyPr>
          <a:lstStyle/>
          <a:p>
            <a:r>
              <a:rPr lang="en-CA" dirty="0">
                <a:solidFill>
                  <a:srgbClr val="FFFFFF"/>
                </a:solidFill>
              </a:rPr>
              <a:t>Flex time </a:t>
            </a:r>
          </a:p>
        </p:txBody>
      </p:sp>
      <p:sp>
        <p:nvSpPr>
          <p:cNvPr id="5" name="Content Placeholder 4">
            <a:extLst>
              <a:ext uri="{FF2B5EF4-FFF2-40B4-BE49-F238E27FC236}">
                <a16:creationId xmlns:a16="http://schemas.microsoft.com/office/drawing/2014/main" id="{2A0DD93D-27B2-E9EC-2276-20207B0EC6A8}"/>
              </a:ext>
            </a:extLst>
          </p:cNvPr>
          <p:cNvSpPr>
            <a:spLocks noGrp="1"/>
          </p:cNvSpPr>
          <p:nvPr>
            <p:ph idx="1"/>
          </p:nvPr>
        </p:nvSpPr>
        <p:spPr>
          <a:xfrm>
            <a:off x="1103312" y="2763520"/>
            <a:ext cx="8946541" cy="3484879"/>
          </a:xfrm>
        </p:spPr>
        <p:txBody>
          <a:bodyPr>
            <a:normAutofit/>
          </a:bodyPr>
          <a:lstStyle/>
          <a:p>
            <a:pPr>
              <a:buNone/>
            </a:pPr>
            <a:r>
              <a:rPr lang="en-US" b="0" i="0" dirty="0">
                <a:effectLst/>
                <a:latin typeface="system-ui"/>
              </a:rPr>
              <a:t>Given the flexible nature of the work, employees may flex their time to balance the evolving needs of the University and personal life responsibilities. In order to meet these needs, employees may accumulate up to a maximum of fifteen (15) hours of flex time without explicit approval from their people leader. The accrued time and the time taken will be reported to the people leader, in writing, on a monthly basis. Any additional time accumulated above the fifteen (15) hours will not receive compensation in the form of time off with pay or additional pay unless approved, in writing, by the people leader. Normally this approval will occur in advance of the time being accumulated.</a:t>
            </a:r>
          </a:p>
          <a:p>
            <a:pPr>
              <a:buNone/>
            </a:pPr>
            <a:r>
              <a:rPr lang="en-US" b="0" i="0" dirty="0">
                <a:effectLst/>
                <a:latin typeface="system-ui"/>
              </a:rPr>
              <a:t>Unit policies for time away need to be considered and adhered to.</a:t>
            </a:r>
          </a:p>
          <a:p>
            <a:endParaRPr lang="en-CA" dirty="0"/>
          </a:p>
        </p:txBody>
      </p:sp>
    </p:spTree>
    <p:extLst>
      <p:ext uri="{BB962C8B-B14F-4D97-AF65-F5344CB8AC3E}">
        <p14:creationId xmlns:p14="http://schemas.microsoft.com/office/powerpoint/2010/main" val="135860781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1FF5-8836-99B1-6BD8-13F1C9A59C14}"/>
              </a:ext>
            </a:extLst>
          </p:cNvPr>
          <p:cNvSpPr>
            <a:spLocks noGrp="1"/>
          </p:cNvSpPr>
          <p:nvPr>
            <p:ph type="title"/>
          </p:nvPr>
        </p:nvSpPr>
        <p:spPr/>
        <p:txBody>
          <a:bodyPr/>
          <a:lstStyle/>
          <a:p>
            <a:r>
              <a:rPr lang="en-CA" dirty="0"/>
              <a:t>Letter of the Law</a:t>
            </a:r>
          </a:p>
        </p:txBody>
      </p:sp>
      <p:sp>
        <p:nvSpPr>
          <p:cNvPr id="3" name="Content Placeholder 2">
            <a:extLst>
              <a:ext uri="{FF2B5EF4-FFF2-40B4-BE49-F238E27FC236}">
                <a16:creationId xmlns:a16="http://schemas.microsoft.com/office/drawing/2014/main" id="{41DCD6BE-2503-AA37-99CE-F9CB1AF22DD0}"/>
              </a:ext>
            </a:extLst>
          </p:cNvPr>
          <p:cNvSpPr>
            <a:spLocks noGrp="1"/>
          </p:cNvSpPr>
          <p:nvPr>
            <p:ph idx="1"/>
          </p:nvPr>
        </p:nvSpPr>
        <p:spPr/>
        <p:txBody>
          <a:bodyPr/>
          <a:lstStyle/>
          <a:p>
            <a:r>
              <a:rPr lang="en-CA" b="1" dirty="0"/>
              <a:t>Accumulation Under 15 Hours</a:t>
            </a:r>
          </a:p>
          <a:p>
            <a:pPr lvl="1"/>
            <a:r>
              <a:rPr lang="en-CA" dirty="0"/>
              <a:t>Employees may accumulate up to 15 hours of flex time without prior approval to maintain reasonable scheduling flexibility.</a:t>
            </a:r>
          </a:p>
          <a:p>
            <a:pPr lvl="1"/>
            <a:r>
              <a:rPr lang="en-CA" dirty="0"/>
              <a:t>All accumulated and used flex time must be recorded and reported in writing.</a:t>
            </a:r>
          </a:p>
          <a:p>
            <a:pPr lvl="1"/>
            <a:r>
              <a:rPr lang="en-CA" dirty="0"/>
              <a:t>No approval is required to accumulate (up to 15 hours), but approval is required to use accrued time.</a:t>
            </a:r>
          </a:p>
          <a:p>
            <a:pPr lvl="1"/>
            <a:r>
              <a:rPr lang="en-CA" dirty="0"/>
              <a:t>Applies when occasional extra hours are needed and no alternative work hours plan is in place.</a:t>
            </a:r>
          </a:p>
        </p:txBody>
      </p:sp>
    </p:spTree>
    <p:extLst>
      <p:ext uri="{BB962C8B-B14F-4D97-AF65-F5344CB8AC3E}">
        <p14:creationId xmlns:p14="http://schemas.microsoft.com/office/powerpoint/2010/main" val="360910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CA"/>
          </a:p>
        </p:txBody>
      </p:sp>
      <p:sp>
        <p:nvSpPr>
          <p:cNvPr id="2" name="Title 1">
            <a:extLst>
              <a:ext uri="{FF2B5EF4-FFF2-40B4-BE49-F238E27FC236}">
                <a16:creationId xmlns:a16="http://schemas.microsoft.com/office/drawing/2014/main" id="{2973CB4F-C256-1938-90A2-50A38336A15B}"/>
              </a:ext>
            </a:extLst>
          </p:cNvPr>
          <p:cNvSpPr>
            <a:spLocks noGrp="1"/>
          </p:cNvSpPr>
          <p:nvPr>
            <p:ph type="title"/>
          </p:nvPr>
        </p:nvSpPr>
        <p:spPr>
          <a:xfrm>
            <a:off x="806195" y="804672"/>
            <a:ext cx="3521359" cy="5248656"/>
          </a:xfrm>
        </p:spPr>
        <p:txBody>
          <a:bodyPr anchor="ctr">
            <a:normAutofit/>
          </a:bodyPr>
          <a:lstStyle/>
          <a:p>
            <a:pPr algn="ctr"/>
            <a:r>
              <a:rPr lang="en-CA" dirty="0"/>
              <a:t>Under 15 hours informal</a:t>
            </a:r>
            <a:endParaRPr lang="en-CA"/>
          </a:p>
        </p:txBody>
      </p:sp>
      <p:sp>
        <p:nvSpPr>
          <p:cNvPr id="3" name="Content Placeholder 2">
            <a:extLst>
              <a:ext uri="{FF2B5EF4-FFF2-40B4-BE49-F238E27FC236}">
                <a16:creationId xmlns:a16="http://schemas.microsoft.com/office/drawing/2014/main" id="{25D86125-88CA-921E-5E93-3CD4FE4B1EC6}"/>
              </a:ext>
            </a:extLst>
          </p:cNvPr>
          <p:cNvSpPr>
            <a:spLocks noGrp="1"/>
          </p:cNvSpPr>
          <p:nvPr>
            <p:ph idx="1"/>
          </p:nvPr>
        </p:nvSpPr>
        <p:spPr>
          <a:xfrm>
            <a:off x="4975861" y="804671"/>
            <a:ext cx="6399930" cy="5248657"/>
          </a:xfrm>
        </p:spPr>
        <p:txBody>
          <a:bodyPr anchor="ctr">
            <a:normAutofit/>
          </a:bodyPr>
          <a:lstStyle/>
          <a:p>
            <a:r>
              <a:rPr lang="en-CA" dirty="0"/>
              <a:t>Although not enforceable if not honoured, if you are only infrequently accumulating or using flex time. The arrangements you have in your unit will often be fine.</a:t>
            </a:r>
          </a:p>
          <a:p>
            <a:pPr lvl="1"/>
            <a:r>
              <a:rPr lang="en-CA" dirty="0"/>
              <a:t>(You have to leave early one day so you work through lunch)</a:t>
            </a:r>
          </a:p>
        </p:txBody>
      </p:sp>
    </p:spTree>
    <p:extLst>
      <p:ext uri="{BB962C8B-B14F-4D97-AF65-F5344CB8AC3E}">
        <p14:creationId xmlns:p14="http://schemas.microsoft.com/office/powerpoint/2010/main" val="1205444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6C7535E-3D25-57A7-5FA9-A9CFFD9D3537}"/>
              </a:ext>
            </a:extLst>
          </p:cNvPr>
          <p:cNvSpPr>
            <a:spLocks noGrp="1"/>
          </p:cNvSpPr>
          <p:nvPr>
            <p:ph type="title"/>
          </p:nvPr>
        </p:nvSpPr>
        <p:spPr>
          <a:xfrm>
            <a:off x="648930" y="629267"/>
            <a:ext cx="9252154" cy="1016654"/>
          </a:xfrm>
        </p:spPr>
        <p:txBody>
          <a:bodyPr>
            <a:normAutofit/>
          </a:bodyPr>
          <a:lstStyle/>
          <a:p>
            <a:r>
              <a:rPr lang="en-CA">
                <a:solidFill>
                  <a:srgbClr val="EBEBEB"/>
                </a:solidFill>
              </a:rPr>
              <a:t>More than 15 hours</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CA"/>
          </a:p>
        </p:txBody>
      </p:sp>
      <p:graphicFrame>
        <p:nvGraphicFramePr>
          <p:cNvPr id="5" name="Content Placeholder 2">
            <a:extLst>
              <a:ext uri="{FF2B5EF4-FFF2-40B4-BE49-F238E27FC236}">
                <a16:creationId xmlns:a16="http://schemas.microsoft.com/office/drawing/2014/main" id="{79579A53-F01D-88FB-753B-BFEC72485C90}"/>
              </a:ext>
            </a:extLst>
          </p:cNvPr>
          <p:cNvGraphicFramePr>
            <a:graphicFrameLocks noGrp="1"/>
          </p:cNvGraphicFramePr>
          <p:nvPr>
            <p:ph idx="1"/>
            <p:extLst>
              <p:ext uri="{D42A27DB-BD31-4B8C-83A1-F6EECF244321}">
                <p14:modId xmlns:p14="http://schemas.microsoft.com/office/powerpoint/2010/main" val="271460910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04298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CA"/>
          </a:p>
        </p:txBody>
      </p:sp>
      <p:sp>
        <p:nvSpPr>
          <p:cNvPr id="2" name="Title 1">
            <a:extLst>
              <a:ext uri="{FF2B5EF4-FFF2-40B4-BE49-F238E27FC236}">
                <a16:creationId xmlns:a16="http://schemas.microsoft.com/office/drawing/2014/main" id="{53326BF1-872F-CA38-F877-7FFECF06400A}"/>
              </a:ext>
            </a:extLst>
          </p:cNvPr>
          <p:cNvSpPr>
            <a:spLocks noGrp="1"/>
          </p:cNvSpPr>
          <p:nvPr>
            <p:ph type="title"/>
          </p:nvPr>
        </p:nvSpPr>
        <p:spPr>
          <a:xfrm>
            <a:off x="1103312" y="452718"/>
            <a:ext cx="8947522" cy="1400530"/>
          </a:xfrm>
        </p:spPr>
        <p:txBody>
          <a:bodyPr anchor="ctr">
            <a:normAutofit/>
          </a:bodyPr>
          <a:lstStyle/>
          <a:p>
            <a:r>
              <a:rPr lang="en-CA">
                <a:solidFill>
                  <a:srgbClr val="FFFFFF"/>
                </a:solidFill>
              </a:rPr>
              <a:t>Time to talk to the Union	</a:t>
            </a:r>
          </a:p>
        </p:txBody>
      </p:sp>
      <p:sp>
        <p:nvSpPr>
          <p:cNvPr id="3" name="Content Placeholder 2">
            <a:extLst>
              <a:ext uri="{FF2B5EF4-FFF2-40B4-BE49-F238E27FC236}">
                <a16:creationId xmlns:a16="http://schemas.microsoft.com/office/drawing/2014/main" id="{B90F7C30-F6E3-CBA0-22D2-5329BB65685C}"/>
              </a:ext>
            </a:extLst>
          </p:cNvPr>
          <p:cNvSpPr>
            <a:spLocks noGrp="1"/>
          </p:cNvSpPr>
          <p:nvPr>
            <p:ph idx="1"/>
          </p:nvPr>
        </p:nvSpPr>
        <p:spPr>
          <a:xfrm>
            <a:off x="1103312" y="2763520"/>
            <a:ext cx="8946541" cy="3484879"/>
          </a:xfrm>
        </p:spPr>
        <p:txBody>
          <a:bodyPr>
            <a:normAutofit/>
          </a:bodyPr>
          <a:lstStyle/>
          <a:p>
            <a:pPr>
              <a:buClr>
                <a:schemeClr val="tx1">
                  <a:lumMod val="75000"/>
                  <a:lumOff val="25000"/>
                </a:schemeClr>
              </a:buClr>
            </a:pPr>
            <a:r>
              <a:rPr lang="en-CA" dirty="0"/>
              <a:t>You aren’t allowed to use this provision </a:t>
            </a:r>
          </a:p>
          <a:p>
            <a:pPr>
              <a:buClr>
                <a:schemeClr val="tx1">
                  <a:lumMod val="75000"/>
                  <a:lumOff val="25000"/>
                </a:schemeClr>
              </a:buClr>
            </a:pPr>
            <a:r>
              <a:rPr lang="en-CA" dirty="0"/>
              <a:t>You regularly</a:t>
            </a:r>
          </a:p>
          <a:p>
            <a:pPr lvl="1">
              <a:buClr>
                <a:schemeClr val="tx1">
                  <a:lumMod val="75000"/>
                  <a:lumOff val="25000"/>
                </a:schemeClr>
              </a:buClr>
            </a:pPr>
            <a:r>
              <a:rPr lang="en-CA" dirty="0"/>
              <a:t>work beyond 37.5 hours a week without an alternative work plan. </a:t>
            </a:r>
          </a:p>
          <a:p>
            <a:pPr lvl="1">
              <a:buClr>
                <a:schemeClr val="tx1">
                  <a:lumMod val="75000"/>
                  <a:lumOff val="25000"/>
                </a:schemeClr>
              </a:buClr>
            </a:pPr>
            <a:r>
              <a:rPr lang="en-CA" dirty="0"/>
              <a:t>Have a flex bank is regularly above 15 hours, and it is difficult for you to get it below that</a:t>
            </a:r>
          </a:p>
          <a:p>
            <a:pPr>
              <a:buClr>
                <a:schemeClr val="tx1">
                  <a:lumMod val="75000"/>
                  <a:lumOff val="25000"/>
                </a:schemeClr>
              </a:buClr>
            </a:pPr>
            <a:r>
              <a:rPr lang="en-CA" dirty="0"/>
              <a:t>You have more than 15 hours and don’t know when you will use the time.</a:t>
            </a:r>
          </a:p>
        </p:txBody>
      </p:sp>
    </p:spTree>
    <p:extLst>
      <p:ext uri="{BB962C8B-B14F-4D97-AF65-F5344CB8AC3E}">
        <p14:creationId xmlns:p14="http://schemas.microsoft.com/office/powerpoint/2010/main" val="239222829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93075B4-13A5-3BBF-CA1C-CE02F45DCDE2}"/>
              </a:ext>
            </a:extLst>
          </p:cNvPr>
          <p:cNvSpPr>
            <a:spLocks noGrp="1"/>
          </p:cNvSpPr>
          <p:nvPr>
            <p:ph type="title"/>
          </p:nvPr>
        </p:nvSpPr>
        <p:spPr>
          <a:xfrm>
            <a:off x="648930" y="629267"/>
            <a:ext cx="9252154" cy="1016654"/>
          </a:xfrm>
        </p:spPr>
        <p:txBody>
          <a:bodyPr>
            <a:normAutofit/>
          </a:bodyPr>
          <a:lstStyle/>
          <a:p>
            <a:r>
              <a:rPr lang="en-CA" dirty="0">
                <a:solidFill>
                  <a:srgbClr val="EBEBEB"/>
                </a:solidFill>
              </a:rPr>
              <a:t>Large flex bank (37+ hours)	</a:t>
            </a:r>
          </a:p>
        </p:txBody>
      </p:sp>
      <p:sp>
        <p:nvSpPr>
          <p:cNvPr id="24" name="Rectangle 2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Freeform: Shape 2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CA"/>
          </a:p>
        </p:txBody>
      </p:sp>
      <p:graphicFrame>
        <p:nvGraphicFramePr>
          <p:cNvPr id="16" name="Content Placeholder 2">
            <a:extLst>
              <a:ext uri="{FF2B5EF4-FFF2-40B4-BE49-F238E27FC236}">
                <a16:creationId xmlns:a16="http://schemas.microsoft.com/office/drawing/2014/main" id="{0EA01CD5-137F-BB15-59E9-23C9FB9AD9E2}"/>
              </a:ext>
            </a:extLst>
          </p:cNvPr>
          <p:cNvGraphicFramePr>
            <a:graphicFrameLocks noGrp="1"/>
          </p:cNvGraphicFramePr>
          <p:nvPr>
            <p:ph idx="1"/>
            <p:extLst>
              <p:ext uri="{D42A27DB-BD31-4B8C-83A1-F6EECF244321}">
                <p14:modId xmlns:p14="http://schemas.microsoft.com/office/powerpoint/2010/main" val="258230384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39961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DC3EA3B-9121-6C5C-76E7-2D5E19CFB2E6}"/>
              </a:ext>
            </a:extLst>
          </p:cNvPr>
          <p:cNvSpPr>
            <a:spLocks noGrp="1"/>
          </p:cNvSpPr>
          <p:nvPr>
            <p:ph type="title"/>
          </p:nvPr>
        </p:nvSpPr>
        <p:spPr>
          <a:xfrm>
            <a:off x="648930" y="629267"/>
            <a:ext cx="9252154" cy="1016654"/>
          </a:xfrm>
        </p:spPr>
        <p:txBody>
          <a:bodyPr>
            <a:normAutofit/>
          </a:bodyPr>
          <a:lstStyle/>
          <a:p>
            <a:r>
              <a:rPr lang="en-CA">
                <a:solidFill>
                  <a:srgbClr val="EBEBEB"/>
                </a:solidFill>
              </a:rPr>
              <a:t>General thoughts</a:t>
            </a:r>
          </a:p>
        </p:txBody>
      </p:sp>
      <p:sp>
        <p:nvSpPr>
          <p:cNvPr id="16" name="Rectangle 1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Freeform: Shape 2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CA"/>
          </a:p>
        </p:txBody>
      </p:sp>
      <p:graphicFrame>
        <p:nvGraphicFramePr>
          <p:cNvPr id="12" name="Content Placeholder 2">
            <a:extLst>
              <a:ext uri="{FF2B5EF4-FFF2-40B4-BE49-F238E27FC236}">
                <a16:creationId xmlns:a16="http://schemas.microsoft.com/office/drawing/2014/main" id="{B682419A-EDCA-BE9D-5697-D567650227D6}"/>
              </a:ext>
            </a:extLst>
          </p:cNvPr>
          <p:cNvGraphicFramePr>
            <a:graphicFrameLocks noGrp="1"/>
          </p:cNvGraphicFramePr>
          <p:nvPr>
            <p:ph idx="1"/>
            <p:extLst>
              <p:ext uri="{D42A27DB-BD31-4B8C-83A1-F6EECF244321}">
                <p14:modId xmlns:p14="http://schemas.microsoft.com/office/powerpoint/2010/main" val="2679942437"/>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00474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5EDF3A9E-C1D2-8BAE-6923-D3BE15E6107E}"/>
              </a:ext>
            </a:extLst>
          </p:cNvPr>
          <p:cNvSpPr>
            <a:spLocks noGrp="1"/>
          </p:cNvSpPr>
          <p:nvPr>
            <p:ph type="title"/>
          </p:nvPr>
        </p:nvSpPr>
        <p:spPr>
          <a:xfrm>
            <a:off x="5282382" y="1454964"/>
            <a:ext cx="6261917" cy="3308840"/>
          </a:xfrm>
        </p:spPr>
        <p:txBody>
          <a:bodyPr vert="horz" lIns="91440" tIns="45720" rIns="91440" bIns="45720" rtlCol="0" anchor="b">
            <a:normAutofit/>
          </a:bodyPr>
          <a:lstStyle/>
          <a:p>
            <a:r>
              <a:rPr lang="en-US" sz="7200"/>
              <a:t>Vacation </a:t>
            </a:r>
          </a:p>
        </p:txBody>
      </p:sp>
      <p:sp>
        <p:nvSpPr>
          <p:cNvPr id="3" name="Text Placeholder 2">
            <a:extLst>
              <a:ext uri="{FF2B5EF4-FFF2-40B4-BE49-F238E27FC236}">
                <a16:creationId xmlns:a16="http://schemas.microsoft.com/office/drawing/2014/main" id="{BCFF5634-173C-0FBA-3AC5-698CE5E88CFC}"/>
              </a:ext>
            </a:extLst>
          </p:cNvPr>
          <p:cNvSpPr>
            <a:spLocks noGrp="1"/>
          </p:cNvSpPr>
          <p:nvPr>
            <p:ph type="body" idx="1"/>
          </p:nvPr>
        </p:nvSpPr>
        <p:spPr>
          <a:xfrm>
            <a:off x="5282382" y="4763803"/>
            <a:ext cx="6261917" cy="1464378"/>
          </a:xfrm>
        </p:spPr>
        <p:txBody>
          <a:bodyPr vert="horz" lIns="91440" tIns="45720" rIns="91440" bIns="45720" rtlCol="0" anchor="t">
            <a:normAutofit/>
          </a:bodyPr>
          <a:lstStyle/>
          <a:p>
            <a:endParaRPr lang="en-US"/>
          </a:p>
        </p:txBody>
      </p:sp>
      <p:pic>
        <p:nvPicPr>
          <p:cNvPr id="5" name="Picture 4" descr="A colorful fabric hammock with wooden support assembled in the white sand">
            <a:extLst>
              <a:ext uri="{FF2B5EF4-FFF2-40B4-BE49-F238E27FC236}">
                <a16:creationId xmlns:a16="http://schemas.microsoft.com/office/drawing/2014/main" id="{8F1C0A2C-B30D-15C7-E0BC-EE28C3FCA60C}"/>
              </a:ext>
            </a:extLst>
          </p:cNvPr>
          <p:cNvPicPr>
            <a:picLocks noChangeAspect="1"/>
          </p:cNvPicPr>
          <p:nvPr/>
        </p:nvPicPr>
        <p:blipFill>
          <a:blip r:embed="rId7"/>
          <a:srcRect l="49673" r="5217" b="-1"/>
          <a:stretch>
            <a:fillRect/>
          </a:stretch>
        </p:blipFill>
        <p:spPr>
          <a:xfrm>
            <a:off x="-1" y="10"/>
            <a:ext cx="4634681" cy="6857990"/>
          </a:xfrm>
          <a:prstGeom prst="rect">
            <a:avLst/>
          </a:prstGeom>
        </p:spPr>
      </p:pic>
    </p:spTree>
    <p:extLst>
      <p:ext uri="{BB962C8B-B14F-4D97-AF65-F5344CB8AC3E}">
        <p14:creationId xmlns:p14="http://schemas.microsoft.com/office/powerpoint/2010/main" val="2020167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1463</TotalTime>
  <Words>659</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Century Gothic</vt:lpstr>
      <vt:lpstr>system-ui</vt:lpstr>
      <vt:lpstr>Wingdings 3</vt:lpstr>
      <vt:lpstr>Ion</vt:lpstr>
      <vt:lpstr>Part 2: Flex Time and Vacation</vt:lpstr>
      <vt:lpstr>Flex time </vt:lpstr>
      <vt:lpstr>Letter of the Law</vt:lpstr>
      <vt:lpstr>Under 15 hours informal</vt:lpstr>
      <vt:lpstr>More than 15 hours</vt:lpstr>
      <vt:lpstr>Time to talk to the Union </vt:lpstr>
      <vt:lpstr>Large flex bank (37+ hours) </vt:lpstr>
      <vt:lpstr>General thoughts</vt:lpstr>
      <vt:lpstr>Vacation </vt:lpstr>
      <vt:lpstr>Accumulation</vt:lpstr>
      <vt:lpstr>Continuous service </vt:lpstr>
      <vt:lpstr>No Centralized  Rules</vt:lpstr>
      <vt:lpstr>Carry over</vt:lpstr>
      <vt:lpstr>Displacement of Vacation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Carolyn Hoessler</dc:creator>
  <cp:lastModifiedBy>Angeline Hainstock</cp:lastModifiedBy>
  <cp:revision>3</cp:revision>
  <dcterms:created xsi:type="dcterms:W3CDTF">2026-01-20T20:46:05Z</dcterms:created>
  <dcterms:modified xsi:type="dcterms:W3CDTF">2026-05-19T20:09:23Z</dcterms:modified>
</cp:coreProperties>
</file>